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219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It’s a lovely, lovely name, the name of Jesus</a:t>
            </a:r>
          </a:p>
          <a:p>
            <a:r>
              <a:rPr lang="en-GB" sz="3500" b="1" dirty="0" smtClean="0"/>
              <a:t>It’s a lovely, lovely name, the name I love</a:t>
            </a:r>
          </a:p>
          <a:p>
            <a:r>
              <a:rPr lang="en-GB" sz="3600" b="1" dirty="0" smtClean="0"/>
              <a:t>It’s a lovely, lovely name, the name of Jesus</a:t>
            </a:r>
          </a:p>
          <a:p>
            <a:r>
              <a:rPr lang="en-GB" sz="3600" b="1" dirty="0" smtClean="0"/>
              <a:t>It’s a lovely, lovely, lovely, lovely name.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381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LOVELY, LOVELY NAME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5542</TotalTime>
  <Words>48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166</cp:revision>
  <dcterms:created xsi:type="dcterms:W3CDTF">2010-08-26T04:29:37Z</dcterms:created>
  <dcterms:modified xsi:type="dcterms:W3CDTF">2010-11-10T16:52:15Z</dcterms:modified>
</cp:coreProperties>
</file>