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9" d="100"/>
          <a:sy n="49" d="100"/>
        </p:scale>
        <p:origin x="45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</a:t>
            </a:r>
          </a:p>
          <a:p>
            <a:r>
              <a:rPr lang="en-GB" sz="3600" b="1" dirty="0" err="1" smtClean="0"/>
              <a:t>E’en</a:t>
            </a:r>
            <a:r>
              <a:rPr lang="en-GB" sz="3600" b="1" dirty="0" smtClean="0"/>
              <a:t> though it be a cross</a:t>
            </a:r>
          </a:p>
          <a:p>
            <a:r>
              <a:rPr lang="en-GB" sz="3600" b="1" dirty="0" smtClean="0"/>
              <a:t>That </a:t>
            </a:r>
            <a:r>
              <a:rPr lang="en-GB" sz="3600" b="1" dirty="0" err="1" smtClean="0"/>
              <a:t>raiseth</a:t>
            </a:r>
            <a:r>
              <a:rPr lang="en-GB" sz="3600" b="1" dirty="0" smtClean="0"/>
              <a:t> me</a:t>
            </a:r>
          </a:p>
          <a:p>
            <a:r>
              <a:rPr lang="en-GB" sz="3600" b="1" dirty="0" smtClean="0"/>
              <a:t>Still all my song shall be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NEARER TO THEE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12192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Though like a wanderer</a:t>
            </a:r>
          </a:p>
          <a:p>
            <a:r>
              <a:rPr lang="en-GB" sz="3600" b="1" dirty="0" smtClean="0"/>
              <a:t>The sun gone down</a:t>
            </a:r>
          </a:p>
          <a:p>
            <a:r>
              <a:rPr lang="en-GB" sz="3600" b="1" dirty="0" smtClean="0"/>
              <a:t>Darkness be over me</a:t>
            </a:r>
          </a:p>
          <a:p>
            <a:r>
              <a:rPr lang="en-GB" sz="3600" b="1" dirty="0" smtClean="0"/>
              <a:t>My rest a stone</a:t>
            </a:r>
          </a:p>
          <a:p>
            <a:r>
              <a:rPr lang="en-GB" sz="3600" b="1" dirty="0" smtClean="0"/>
              <a:t>Yet in my dreams I’d be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12192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 let the way appear</a:t>
            </a:r>
          </a:p>
          <a:p>
            <a:r>
              <a:rPr lang="en-GB" sz="3600" b="1" dirty="0" smtClean="0"/>
              <a:t>Steps unto </a:t>
            </a:r>
            <a:r>
              <a:rPr lang="en-GB" sz="3600" b="1" dirty="0" err="1" smtClean="0"/>
              <a:t>heav’n</a:t>
            </a:r>
            <a:endParaRPr lang="en-GB" sz="3600" b="1" dirty="0" smtClean="0"/>
          </a:p>
          <a:p>
            <a:r>
              <a:rPr lang="en-GB" sz="3600" b="1" dirty="0" smtClean="0"/>
              <a:t>All that Thou </a:t>
            </a:r>
            <a:r>
              <a:rPr lang="en-GB" sz="3600" b="1" dirty="0" err="1" smtClean="0"/>
              <a:t>sendest</a:t>
            </a:r>
            <a:r>
              <a:rPr lang="en-GB" sz="3600" b="1" dirty="0" smtClean="0"/>
              <a:t> me</a:t>
            </a:r>
          </a:p>
          <a:p>
            <a:r>
              <a:rPr lang="en-GB" sz="3600" b="1" dirty="0" smtClean="0"/>
              <a:t>In mercy </a:t>
            </a:r>
            <a:r>
              <a:rPr lang="en-GB" sz="3600" b="1" dirty="0" err="1" smtClean="0"/>
              <a:t>giv’n</a:t>
            </a:r>
            <a:endParaRPr lang="en-GB" sz="3600" b="1" dirty="0" smtClean="0"/>
          </a:p>
          <a:p>
            <a:r>
              <a:rPr lang="en-GB" sz="3600" b="1" dirty="0" smtClean="0"/>
              <a:t>Angels to beckon me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21920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Then with my waking thoughts</a:t>
            </a:r>
          </a:p>
          <a:p>
            <a:r>
              <a:rPr lang="en-GB" sz="3600" b="1" dirty="0" smtClean="0"/>
              <a:t>Bright with Thy praise</a:t>
            </a:r>
          </a:p>
          <a:p>
            <a:r>
              <a:rPr lang="en-GB" sz="3600" b="1" dirty="0" smtClean="0"/>
              <a:t>Out of my stony </a:t>
            </a:r>
            <a:r>
              <a:rPr lang="en-GB" sz="3600" b="1" dirty="0" err="1" smtClean="0"/>
              <a:t>griefs</a:t>
            </a:r>
            <a:endParaRPr lang="en-GB" sz="3600" b="1" dirty="0" smtClean="0"/>
          </a:p>
          <a:p>
            <a:r>
              <a:rPr lang="en-GB" sz="3600" b="1" dirty="0" smtClean="0"/>
              <a:t>Bethel I’ll raise</a:t>
            </a:r>
          </a:p>
          <a:p>
            <a:r>
              <a:rPr lang="en-GB" sz="3600" b="1" dirty="0" smtClean="0"/>
              <a:t>So by my woes to be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12192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Or if on joyful wing</a:t>
            </a:r>
          </a:p>
          <a:p>
            <a:r>
              <a:rPr lang="en-GB" sz="3600" b="1" dirty="0" smtClean="0"/>
              <a:t>Cleaving the sky</a:t>
            </a:r>
          </a:p>
          <a:p>
            <a:r>
              <a:rPr lang="en-GB" sz="3600" b="1" dirty="0" smtClean="0"/>
              <a:t>Sun, moon, and stars forgot</a:t>
            </a:r>
          </a:p>
          <a:p>
            <a:r>
              <a:rPr lang="en-GB" sz="3600" b="1" dirty="0" smtClean="0"/>
              <a:t>Upward I fly</a:t>
            </a:r>
          </a:p>
          <a:p>
            <a:r>
              <a:rPr lang="en-GB" sz="3600" b="1" dirty="0" smtClean="0"/>
              <a:t>Still all my song shall be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Nearer, my God, to Thee</a:t>
            </a:r>
          </a:p>
          <a:p>
            <a:r>
              <a:rPr lang="en-GB" sz="3600" b="1" dirty="0" smtClean="0"/>
              <a:t>Nearer to Thee.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5551</TotalTime>
  <Words>207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168</cp:revision>
  <dcterms:created xsi:type="dcterms:W3CDTF">2010-08-26T04:29:37Z</dcterms:created>
  <dcterms:modified xsi:type="dcterms:W3CDTF">2018-08-26T09:30:57Z</dcterms:modified>
</cp:coreProperties>
</file>