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I’m satisfied with just a cottage below,</a:t>
            </a:r>
          </a:p>
          <a:p>
            <a:r>
              <a:rPr lang="en-GB" sz="3600" b="1" dirty="0" smtClean="0"/>
              <a:t>A little </a:t>
            </a:r>
            <a:r>
              <a:rPr lang="en-GB" sz="3600" b="1" dirty="0" err="1" smtClean="0"/>
              <a:t>sil-ver</a:t>
            </a:r>
            <a:r>
              <a:rPr lang="en-GB" sz="3600" b="1" dirty="0" smtClean="0"/>
              <a:t> and a little gold;</a:t>
            </a:r>
          </a:p>
          <a:p>
            <a:r>
              <a:rPr lang="en-GB" sz="3600" b="1" dirty="0" smtClean="0"/>
              <a:t>But in that city where the ransomed will shine,</a:t>
            </a:r>
          </a:p>
          <a:p>
            <a:r>
              <a:rPr lang="en-GB" sz="3600" b="1" dirty="0" smtClean="0"/>
              <a:t>I want a gold one that’s silver lined.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MANSION OVER THE HILLTOP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838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I’ve got a mansion just over the hill-top,</a:t>
            </a:r>
          </a:p>
          <a:p>
            <a:r>
              <a:rPr lang="en-GB" sz="3600" b="1" dirty="0" smtClean="0"/>
              <a:t>In that bright land where we’ll never </a:t>
            </a:r>
            <a:endParaRPr lang="en-GB" sz="3600" b="1" dirty="0" smtClean="0"/>
          </a:p>
          <a:p>
            <a:r>
              <a:rPr lang="en-GB" sz="3600" b="1" dirty="0" smtClean="0"/>
              <a:t>grow </a:t>
            </a:r>
            <a:r>
              <a:rPr lang="en-GB" sz="3600" b="1" dirty="0" smtClean="0"/>
              <a:t>old</a:t>
            </a:r>
          </a:p>
          <a:p>
            <a:r>
              <a:rPr lang="en-GB" sz="3600" b="1" dirty="0" smtClean="0"/>
              <a:t>And someday yonder we will never more</a:t>
            </a:r>
          </a:p>
          <a:p>
            <a:r>
              <a:rPr lang="en-GB" sz="3600" b="1" dirty="0" smtClean="0"/>
              <a:t>wonder</a:t>
            </a:r>
          </a:p>
          <a:p>
            <a:r>
              <a:rPr lang="en-GB" sz="3600" b="1" dirty="0" smtClean="0"/>
              <a:t>But walk on street that are purest gold.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556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err="1" smtClean="0"/>
              <a:t>Tho</a:t>
            </a:r>
            <a:r>
              <a:rPr lang="en-GB" sz="3600" b="1" dirty="0" smtClean="0"/>
              <a:t>’ often tempted, tormented and </a:t>
            </a:r>
            <a:endParaRPr lang="en-GB" sz="3600" b="1" dirty="0" smtClean="0"/>
          </a:p>
          <a:p>
            <a:r>
              <a:rPr lang="en-GB" sz="3600" b="1" dirty="0" smtClean="0"/>
              <a:t>tested</a:t>
            </a:r>
            <a:endParaRPr lang="en-GB" sz="3600" b="1" dirty="0" smtClean="0"/>
          </a:p>
          <a:p>
            <a:r>
              <a:rPr lang="en-GB" sz="3600" b="1" dirty="0" smtClean="0"/>
              <a:t>And like a prophet my pillow a Stone;</a:t>
            </a:r>
          </a:p>
          <a:p>
            <a:r>
              <a:rPr lang="en-GB" sz="3600" b="1" dirty="0" smtClean="0"/>
              <a:t>And </a:t>
            </a:r>
            <a:r>
              <a:rPr lang="en-GB" sz="3600" b="1" dirty="0" err="1" smtClean="0"/>
              <a:t>tho</a:t>
            </a:r>
            <a:r>
              <a:rPr lang="en-GB" sz="3600" b="1" dirty="0" smtClean="0"/>
              <a:t>’ I find here no permanent dwelling,</a:t>
            </a:r>
          </a:p>
          <a:p>
            <a:r>
              <a:rPr lang="en-GB" sz="3600" b="1" dirty="0" smtClean="0"/>
              <a:t>I know He’ll give me a mansion my own.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476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Don’t think me poor or deserted or lonely,</a:t>
            </a:r>
          </a:p>
          <a:p>
            <a:r>
              <a:rPr lang="en-GB" sz="3600" b="1" dirty="0" smtClean="0"/>
              <a:t>I’m not discouraged I’m heaven bound,</a:t>
            </a:r>
          </a:p>
          <a:p>
            <a:r>
              <a:rPr lang="en-GB" sz="3600" b="1" dirty="0" smtClean="0"/>
              <a:t>I’m just a pilgrim, in search of a city,</a:t>
            </a:r>
          </a:p>
          <a:p>
            <a:r>
              <a:rPr lang="en-GB" sz="3600" b="1" dirty="0" smtClean="0"/>
              <a:t>I want a mansion a harp and a crown.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5535</TotalTime>
  <Words>149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166</cp:revision>
  <dcterms:created xsi:type="dcterms:W3CDTF">2010-08-26T04:29:37Z</dcterms:created>
  <dcterms:modified xsi:type="dcterms:W3CDTF">2010-11-17T16:54:09Z</dcterms:modified>
</cp:coreProperties>
</file>