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SUNLIGHT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I wandered in the shades of night,</a:t>
            </a:r>
          </a:p>
          <a:p>
            <a:r>
              <a:rPr lang="en-US" sz="3600" b="1" dirty="0"/>
              <a:t>Till Jesus came to me,</a:t>
            </a:r>
          </a:p>
          <a:p>
            <a:r>
              <a:rPr lang="en-US" sz="3600" b="1" dirty="0"/>
              <a:t>And with the sunlight of His love</a:t>
            </a:r>
          </a:p>
          <a:p>
            <a:r>
              <a:rPr lang="en-US" sz="3600" b="1" dirty="0"/>
              <a:t>Bid all my darkness flee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Sunlight, sunlight in my soul today,</a:t>
            </a:r>
          </a:p>
          <a:p>
            <a:r>
              <a:rPr lang="en-US" sz="3600" b="1" dirty="0" smtClean="0"/>
              <a:t>Sunlight, sunlight all along the way;</a:t>
            </a:r>
          </a:p>
          <a:p>
            <a:r>
              <a:rPr lang="en-US" sz="3600" b="1" dirty="0" smtClean="0"/>
              <a:t>Since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found me, took away my sin,</a:t>
            </a:r>
          </a:p>
          <a:p>
            <a:r>
              <a:rPr lang="en-US" sz="3600" b="1" dirty="0" smtClean="0"/>
              <a:t>I have had the sunlight of His love within.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968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Though clouds may gather in the sky,</a:t>
            </a:r>
          </a:p>
          <a:p>
            <a:r>
              <a:rPr lang="en-US" sz="3600" b="1" dirty="0" smtClean="0"/>
              <a:t>And billows ‘round me roll,</a:t>
            </a:r>
          </a:p>
          <a:p>
            <a:r>
              <a:rPr lang="en-US" sz="3600" b="1" dirty="0" smtClean="0"/>
              <a:t>However dark the world may be,</a:t>
            </a:r>
          </a:p>
          <a:p>
            <a:r>
              <a:rPr lang="en-US" sz="3600" b="1" dirty="0" smtClean="0"/>
              <a:t>I’ve sunlight in my soul.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While walking in the light of God,</a:t>
            </a:r>
          </a:p>
          <a:p>
            <a:r>
              <a:rPr lang="en-US" sz="3600" b="1" dirty="0" smtClean="0"/>
              <a:t>I sweet communion find;</a:t>
            </a:r>
          </a:p>
          <a:p>
            <a:r>
              <a:rPr lang="en-US" sz="3600" b="1" dirty="0" smtClean="0"/>
              <a:t>I press with holy vigor on,</a:t>
            </a:r>
          </a:p>
          <a:p>
            <a:r>
              <a:rPr lang="en-US" sz="3600" b="1" dirty="0" smtClean="0"/>
              <a:t>And leave the world behind.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cross the wide extended fields,</a:t>
            </a:r>
          </a:p>
          <a:p>
            <a:r>
              <a:rPr lang="en-US" sz="3600" b="1" dirty="0" smtClean="0"/>
              <a:t>I journey o’er the plains,</a:t>
            </a:r>
          </a:p>
          <a:p>
            <a:r>
              <a:rPr lang="en-US" sz="3600" b="1" dirty="0" smtClean="0"/>
              <a:t>And in the sunlight of His love</a:t>
            </a:r>
          </a:p>
          <a:p>
            <a:r>
              <a:rPr lang="en-US" sz="3600" b="1" dirty="0" smtClean="0"/>
              <a:t>I reap the golden grain.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Soon I shall see Him as He is,</a:t>
            </a:r>
          </a:p>
          <a:p>
            <a:r>
              <a:rPr lang="en-US" sz="3600" b="1" dirty="0" smtClean="0"/>
              <a:t>The light that came to me;</a:t>
            </a:r>
          </a:p>
          <a:p>
            <a:r>
              <a:rPr lang="en-US" sz="3600" b="1" dirty="0" smtClean="0"/>
              <a:t>Behold the brightness of His face,</a:t>
            </a:r>
          </a:p>
          <a:p>
            <a:r>
              <a:rPr lang="en-US" sz="3600" b="1" dirty="0" smtClean="0"/>
              <a:t>Throughout eternity.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2211</TotalTime>
  <Words>174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49</cp:revision>
  <dcterms:created xsi:type="dcterms:W3CDTF">2010-08-26T04:29:37Z</dcterms:created>
  <dcterms:modified xsi:type="dcterms:W3CDTF">2011-01-16T16:53:18Z</dcterms:modified>
</cp:coreProperties>
</file>