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1" autoAdjust="0"/>
    <p:restoredTop sz="94660"/>
  </p:normalViewPr>
  <p:slideViewPr>
    <p:cSldViewPr>
      <p:cViewPr varScale="1">
        <p:scale>
          <a:sx n="35" d="100"/>
          <a:sy n="35" d="100"/>
        </p:scale>
        <p:origin x="1080" y="5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4/21/2019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4/21/2019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4/21/2019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4/21/2019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4/21/2019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371599"/>
            <a:ext cx="91440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400" b="1" dirty="0"/>
              <a:t>Low in the grave He lay, </a:t>
            </a:r>
          </a:p>
          <a:p>
            <a:r>
              <a:rPr lang="en-GB" sz="4400" b="1" dirty="0"/>
              <a:t>Jesus, my Saviour</a:t>
            </a:r>
          </a:p>
          <a:p>
            <a:r>
              <a:rPr lang="en-GB" sz="4400" b="1" dirty="0"/>
              <a:t>Waiting the coming day, </a:t>
            </a:r>
          </a:p>
          <a:p>
            <a:r>
              <a:rPr lang="en-GB" sz="4400" b="1" dirty="0"/>
              <a:t>Jesus my Lord.</a:t>
            </a:r>
            <a:endParaRPr lang="en-US" sz="4400" b="1" dirty="0"/>
          </a:p>
        </p:txBody>
      </p:sp>
      <p:sp>
        <p:nvSpPr>
          <p:cNvPr id="9" name="Rectangle 8"/>
          <p:cNvSpPr/>
          <p:nvPr/>
        </p:nvSpPr>
        <p:spPr>
          <a:xfrm>
            <a:off x="0" y="381000"/>
            <a:ext cx="8686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200" b="1" u="sng" dirty="0"/>
              <a:t>UP FROM THE GRAVE HE AROSE</a:t>
            </a:r>
            <a:endParaRPr lang="nn-NO" sz="3200" b="1" u="sn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219200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/>
              <a:t>CHORUS</a:t>
            </a:r>
          </a:p>
          <a:p>
            <a:r>
              <a:rPr lang="en-GB" sz="3600" b="1" dirty="0"/>
              <a:t>Up from the grave He arose</a:t>
            </a:r>
          </a:p>
          <a:p>
            <a:r>
              <a:rPr lang="en-GB" sz="3600" b="1" dirty="0"/>
              <a:t>With a mighty triumph O’er His foes;</a:t>
            </a:r>
          </a:p>
          <a:p>
            <a:r>
              <a:rPr lang="en-GB" sz="3600" b="1" dirty="0"/>
              <a:t>He arose a Victor from the dark domain,</a:t>
            </a:r>
          </a:p>
          <a:p>
            <a:r>
              <a:rPr lang="en-GB" sz="3600" b="1" dirty="0"/>
              <a:t>And He lives forever with His Saints to reign,</a:t>
            </a:r>
          </a:p>
          <a:p>
            <a:r>
              <a:rPr lang="en-GB" sz="3600" b="1" dirty="0"/>
              <a:t>He arose, He arose Hallelujah.</a:t>
            </a:r>
          </a:p>
          <a:p>
            <a:r>
              <a:rPr lang="en-GB" sz="3600" b="1" dirty="0"/>
              <a:t>Christ arose.</a:t>
            </a:r>
            <a:endParaRPr lang="en-US" sz="3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219200"/>
            <a:ext cx="90678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400" b="1" dirty="0"/>
              <a:t>Vainly they watched His bed,</a:t>
            </a:r>
          </a:p>
          <a:p>
            <a:r>
              <a:rPr lang="en-GB" sz="4400" b="1" dirty="0"/>
              <a:t>Jesus my Saviour</a:t>
            </a:r>
          </a:p>
          <a:p>
            <a:r>
              <a:rPr lang="en-GB" sz="4400" b="1" dirty="0"/>
              <a:t>Vainly they sealed the dead,</a:t>
            </a:r>
          </a:p>
          <a:p>
            <a:r>
              <a:rPr lang="en-GB" sz="4400" b="1" dirty="0"/>
              <a:t>Jesus my Lord.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219200"/>
            <a:ext cx="91440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400" b="1" dirty="0"/>
              <a:t>Death cannot keep his prey,</a:t>
            </a:r>
          </a:p>
          <a:p>
            <a:r>
              <a:rPr lang="en-GB" sz="4400" b="1" dirty="0"/>
              <a:t>Jesus my Saviour</a:t>
            </a:r>
          </a:p>
          <a:p>
            <a:r>
              <a:rPr lang="en-GB" sz="4400" b="1" dirty="0"/>
              <a:t>He tore the bars away, </a:t>
            </a:r>
          </a:p>
          <a:p>
            <a:r>
              <a:rPr lang="en-GB" sz="4400" b="1" dirty="0"/>
              <a:t>Jesus, my Lord.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4710511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5564</TotalTime>
  <Words>109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Century Gothic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173</cp:revision>
  <dcterms:created xsi:type="dcterms:W3CDTF">2010-08-26T04:29:37Z</dcterms:created>
  <dcterms:modified xsi:type="dcterms:W3CDTF">2019-04-21T09:51:07Z</dcterms:modified>
</cp:coreProperties>
</file>