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I cannot fail, I cannot fail (2X)</a:t>
            </a:r>
          </a:p>
          <a:p>
            <a:r>
              <a:rPr lang="en-GB" sz="3600" b="1" dirty="0" smtClean="0"/>
              <a:t>For me to fail, God has to fail,</a:t>
            </a:r>
          </a:p>
          <a:p>
            <a:r>
              <a:rPr lang="en-GB" sz="3600" b="1" dirty="0" smtClean="0"/>
              <a:t>And because I know</a:t>
            </a:r>
          </a:p>
          <a:p>
            <a:r>
              <a:rPr lang="en-GB" sz="3600" b="1" dirty="0" smtClean="0"/>
              <a:t>God cannot fail</a:t>
            </a:r>
          </a:p>
          <a:p>
            <a:r>
              <a:rPr lang="en-GB" sz="3600" b="1" smtClean="0"/>
              <a:t>I cannot </a:t>
            </a:r>
            <a:r>
              <a:rPr lang="en-GB" sz="3600" b="1" dirty="0" smtClean="0"/>
              <a:t>fail.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381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CANNOT FAIL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5557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171</cp:revision>
  <dcterms:created xsi:type="dcterms:W3CDTF">2010-08-26T04:29:37Z</dcterms:created>
  <dcterms:modified xsi:type="dcterms:W3CDTF">2010-12-01T16:50:33Z</dcterms:modified>
</cp:coreProperties>
</file>