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443091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600" b="1" dirty="0" smtClean="0"/>
          </a:p>
          <a:p>
            <a:r>
              <a:rPr lang="en-GB" sz="3600" b="1" dirty="0" smtClean="0"/>
              <a:t>He came home from work last night to find that she was gone,</a:t>
            </a:r>
          </a:p>
          <a:p>
            <a:r>
              <a:rPr lang="en-GB" sz="3600" b="1" dirty="0" smtClean="0"/>
              <a:t>This was certainly his first Sunday setting</a:t>
            </a:r>
          </a:p>
          <a:p>
            <a:r>
              <a:rPr lang="en-GB" sz="3600" b="1" dirty="0" smtClean="0"/>
              <a:t>(sitting) in the pew alone,</a:t>
            </a:r>
          </a:p>
          <a:p>
            <a:r>
              <a:rPr lang="en-GB" sz="3600" b="1" dirty="0" smtClean="0"/>
              <a:t>There are whispers all around him his heart breaks in two</a:t>
            </a:r>
          </a:p>
          <a:p>
            <a:r>
              <a:rPr lang="en-GB" sz="3600" b="1" dirty="0" smtClean="0"/>
              <a:t>He is wondering who will reach out and help him make it through.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609600" y="76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WHO WILL BE JESUS TODAY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u="sng" dirty="0" smtClean="0"/>
              <a:t>CHORUS</a:t>
            </a:r>
          </a:p>
          <a:p>
            <a:r>
              <a:rPr lang="en-GB" sz="3600" b="1" i="1" dirty="0" smtClean="0"/>
              <a:t>Who will be Jesus to him,</a:t>
            </a:r>
          </a:p>
          <a:p>
            <a:r>
              <a:rPr lang="en-GB" sz="3600" b="1" i="1" dirty="0" smtClean="0"/>
              <a:t>Who’ll show the love that restores him</a:t>
            </a:r>
          </a:p>
          <a:p>
            <a:r>
              <a:rPr lang="en-GB" sz="3600" b="1" i="1" dirty="0" smtClean="0"/>
              <a:t>again</a:t>
            </a:r>
          </a:p>
          <a:p>
            <a:r>
              <a:rPr lang="en-GB" sz="3600" b="1" i="1" dirty="0" smtClean="0"/>
              <a:t>He doesn’t need a judge he needs a</a:t>
            </a:r>
          </a:p>
          <a:p>
            <a:r>
              <a:rPr lang="en-GB" sz="3600" b="1" i="1" dirty="0" smtClean="0"/>
              <a:t>friend,</a:t>
            </a:r>
          </a:p>
          <a:p>
            <a:r>
              <a:rPr lang="en-GB" sz="3600" b="1" i="1" dirty="0" smtClean="0"/>
              <a:t>Who will be Jesus to him.</a:t>
            </a:r>
            <a:endParaRPr lang="en-US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219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She had a reputation like the woman at the well,</a:t>
            </a:r>
          </a:p>
          <a:p>
            <a:r>
              <a:rPr lang="en-GB" sz="3500" b="1" dirty="0" smtClean="0"/>
              <a:t>The only love she’d ever known is the one</a:t>
            </a:r>
            <a:r>
              <a:rPr lang="en-GB" sz="3600" b="1" dirty="0" smtClean="0"/>
              <a:t> she buys and sells;</a:t>
            </a:r>
          </a:p>
          <a:p>
            <a:r>
              <a:rPr lang="en-GB" sz="3600" b="1" dirty="0" smtClean="0"/>
              <a:t>But her thirsty heart is searching,</a:t>
            </a:r>
          </a:p>
          <a:p>
            <a:r>
              <a:rPr lang="en-GB" sz="3600" b="1" dirty="0" smtClean="0"/>
              <a:t>For the love that would be true,</a:t>
            </a:r>
          </a:p>
          <a:p>
            <a:r>
              <a:rPr lang="en-GB" sz="3600" b="1" dirty="0" smtClean="0"/>
              <a:t>The saviour cries for her to see,</a:t>
            </a:r>
          </a:p>
          <a:p>
            <a:r>
              <a:rPr lang="en-GB" sz="3600" b="1" dirty="0" smtClean="0"/>
              <a:t>Himself in me and you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1" dirty="0" smtClean="0"/>
              <a:t>Who will be Jesus to her,</a:t>
            </a:r>
          </a:p>
          <a:p>
            <a:r>
              <a:rPr lang="en-GB" sz="3600" b="1" i="1" dirty="0" smtClean="0"/>
              <a:t>Who’ll show the love that’s commanded in His word</a:t>
            </a:r>
          </a:p>
          <a:p>
            <a:r>
              <a:rPr lang="en-GB" sz="3600" b="1" i="1" dirty="0" smtClean="0"/>
              <a:t>Will she see in us the mighty God we serve,</a:t>
            </a:r>
          </a:p>
          <a:p>
            <a:r>
              <a:rPr lang="en-GB" sz="3600" b="1" i="1" dirty="0" smtClean="0"/>
              <a:t>Who will be Jesus to her.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5577</TotalTime>
  <Words>179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171</cp:revision>
  <dcterms:created xsi:type="dcterms:W3CDTF">2010-08-26T04:29:37Z</dcterms:created>
  <dcterms:modified xsi:type="dcterms:W3CDTF">2010-12-12T07:53:13Z</dcterms:modified>
</cp:coreProperties>
</file>