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443091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Not by might, nor by power,</a:t>
            </a:r>
          </a:p>
          <a:p>
            <a:r>
              <a:rPr lang="en-GB" sz="3600" b="1" dirty="0" smtClean="0"/>
              <a:t>But by my Spirit, </a:t>
            </a:r>
            <a:r>
              <a:rPr lang="en-GB" sz="3600" b="1" dirty="0" err="1" smtClean="0"/>
              <a:t>saith</a:t>
            </a:r>
            <a:r>
              <a:rPr lang="en-GB" sz="3600" b="1" dirty="0" smtClean="0"/>
              <a:t> the Lord</a:t>
            </a:r>
          </a:p>
          <a:p>
            <a:r>
              <a:rPr lang="en-GB" sz="3600" b="1" dirty="0" smtClean="0"/>
              <a:t>Not by might, nor by power,</a:t>
            </a:r>
          </a:p>
          <a:p>
            <a:r>
              <a:rPr lang="en-GB" sz="3600" b="1" dirty="0" smtClean="0"/>
              <a:t>But by my Spirit, </a:t>
            </a:r>
            <a:r>
              <a:rPr lang="en-GB" sz="3600" b="1" dirty="0" err="1" smtClean="0"/>
              <a:t>saith</a:t>
            </a:r>
            <a:r>
              <a:rPr lang="en-GB" sz="3600" b="1" dirty="0" smtClean="0"/>
              <a:t> the Lord</a:t>
            </a:r>
          </a:p>
          <a:p>
            <a:r>
              <a:rPr lang="en-GB" sz="3600" b="1" dirty="0" smtClean="0"/>
              <a:t>This mountain shall be removed</a:t>
            </a:r>
          </a:p>
          <a:p>
            <a:r>
              <a:rPr lang="en-GB" sz="3600" b="1" dirty="0" smtClean="0"/>
              <a:t>This mountain shall be removed</a:t>
            </a:r>
          </a:p>
          <a:p>
            <a:r>
              <a:rPr lang="en-GB" sz="3600" b="1" dirty="0" smtClean="0"/>
              <a:t>This mountain shall be removed</a:t>
            </a:r>
          </a:p>
          <a:p>
            <a:r>
              <a:rPr lang="en-GB" sz="3600" b="1" dirty="0" smtClean="0"/>
              <a:t>By my Spirit, </a:t>
            </a:r>
            <a:r>
              <a:rPr lang="en-GB" sz="3600" b="1" dirty="0" err="1" smtClean="0"/>
              <a:t>saith</a:t>
            </a:r>
            <a:r>
              <a:rPr lang="en-GB" sz="3600" b="1" dirty="0" smtClean="0"/>
              <a:t> the Lord.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76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IT’S NOT BY MIGHT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5581</TotalTime>
  <Words>59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174</cp:revision>
  <dcterms:created xsi:type="dcterms:W3CDTF">2010-08-26T04:29:37Z</dcterms:created>
  <dcterms:modified xsi:type="dcterms:W3CDTF">2010-12-12T07:57:23Z</dcterms:modified>
</cp:coreProperties>
</file>