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95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At the sounding of the trumpet;</a:t>
            </a:r>
          </a:p>
          <a:p>
            <a:r>
              <a:rPr lang="en-GB" sz="3600" b="1" dirty="0" smtClean="0"/>
              <a:t>When the saints are gathered home,</a:t>
            </a:r>
          </a:p>
          <a:p>
            <a:r>
              <a:rPr lang="en-GB" sz="3600" b="1" dirty="0" smtClean="0"/>
              <a:t>We will greet each other by the crystal </a:t>
            </a:r>
            <a:r>
              <a:rPr lang="en-GB" sz="3600" b="1" dirty="0" smtClean="0"/>
              <a:t>sea (crystal </a:t>
            </a:r>
            <a:r>
              <a:rPr lang="en-GB" sz="3600" b="1" dirty="0" smtClean="0"/>
              <a:t>Sea) with the friends and all the </a:t>
            </a:r>
            <a:r>
              <a:rPr lang="en-GB" sz="3600" b="1" dirty="0" smtClean="0"/>
              <a:t>loved ones </a:t>
            </a:r>
            <a:r>
              <a:rPr lang="en-GB" sz="3600" b="1" dirty="0" smtClean="0"/>
              <a:t>there awaiting us, to come,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  <a:p>
            <a:pPr algn="ctr"/>
            <a:r>
              <a:rPr lang="en-GB" sz="3600" b="1" u="sng" dirty="0" smtClean="0"/>
              <a:t>WHAT </a:t>
            </a:r>
            <a:r>
              <a:rPr lang="en-GB" sz="3600" b="1" u="sng" dirty="0" smtClean="0"/>
              <a:t>A GATHERING THAT WIIL BE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What a gathering, gathering,</a:t>
            </a:r>
          </a:p>
          <a:p>
            <a:r>
              <a:rPr lang="en-GB" sz="3600" b="1" dirty="0" smtClean="0"/>
              <a:t>At the sounding of the glorious jubilee</a:t>
            </a:r>
          </a:p>
          <a:p>
            <a:r>
              <a:rPr lang="en-GB" sz="3600" b="1" dirty="0" smtClean="0"/>
              <a:t>(jubilee)</a:t>
            </a:r>
          </a:p>
          <a:p>
            <a:r>
              <a:rPr lang="en-GB" sz="3600" b="1" dirty="0" smtClean="0"/>
              <a:t>What a gathering, gathering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304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When the angel of the Lord </a:t>
            </a:r>
            <a:r>
              <a:rPr lang="en-GB" sz="3600" b="1" dirty="0" smtClean="0"/>
              <a:t>proclaims</a:t>
            </a:r>
          </a:p>
          <a:p>
            <a:r>
              <a:rPr lang="en-GB" sz="3600" b="1" dirty="0" smtClean="0"/>
              <a:t> that time </a:t>
            </a:r>
            <a:r>
              <a:rPr lang="en-GB" sz="3600" b="1" dirty="0" smtClean="0"/>
              <a:t>shall be no more,</a:t>
            </a:r>
          </a:p>
          <a:p>
            <a:r>
              <a:rPr lang="en-GB" sz="3600" b="1" dirty="0" smtClean="0"/>
              <a:t>We shall gather, and the saved and </a:t>
            </a:r>
            <a:r>
              <a:rPr lang="en-GB" sz="3600" b="1" dirty="0" smtClean="0"/>
              <a:t>ransomed see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Then to meet again together, on the </a:t>
            </a:r>
            <a:r>
              <a:rPr lang="en-GB" sz="3600" b="1" dirty="0" smtClean="0"/>
              <a:t>bright celestial </a:t>
            </a:r>
            <a:r>
              <a:rPr lang="en-GB" sz="3600" b="1" dirty="0" smtClean="0"/>
              <a:t>shore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304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endParaRPr lang="en-GB" sz="3600" b="1" dirty="0" smtClean="0"/>
          </a:p>
          <a:p>
            <a:r>
              <a:rPr lang="en-GB" sz="3600" b="1" dirty="0" smtClean="0"/>
              <a:t>(</a:t>
            </a:r>
            <a:r>
              <a:rPr lang="en-GB" sz="3600" b="1" dirty="0" smtClean="0"/>
              <a:t>At the great and final judgement, </a:t>
            </a:r>
            <a:endParaRPr lang="en-GB" sz="3600" b="1" dirty="0" smtClean="0"/>
          </a:p>
          <a:p>
            <a:r>
              <a:rPr lang="en-GB" sz="3600" b="1" dirty="0" smtClean="0"/>
              <a:t>when the hidden </a:t>
            </a:r>
            <a:r>
              <a:rPr lang="en-GB" sz="3600" b="1" dirty="0" smtClean="0"/>
              <a:t>comes to light,</a:t>
            </a:r>
          </a:p>
          <a:p>
            <a:r>
              <a:rPr lang="en-GB" sz="3600" b="1" dirty="0" smtClean="0"/>
              <a:t>When the Lord in all His glory we shall </a:t>
            </a:r>
            <a:endParaRPr lang="en-GB" sz="3600" b="1" dirty="0" smtClean="0"/>
          </a:p>
          <a:p>
            <a:r>
              <a:rPr lang="en-GB" sz="3600" b="1" dirty="0" smtClean="0"/>
              <a:t>See;(</a:t>
            </a:r>
            <a:r>
              <a:rPr lang="en-GB" sz="3600" b="1" dirty="0" smtClean="0"/>
              <a:t>we shall see)</a:t>
            </a:r>
          </a:p>
          <a:p>
            <a:r>
              <a:rPr lang="en-GB" sz="3600" b="1" dirty="0" smtClean="0"/>
              <a:t>At the bidding of our saviour, “come ye</a:t>
            </a:r>
          </a:p>
          <a:p>
            <a:r>
              <a:rPr lang="en-GB" sz="3600" b="1" dirty="0" smtClean="0"/>
              <a:t>blessed, to my right”</a:t>
            </a:r>
          </a:p>
          <a:p>
            <a:r>
              <a:rPr lang="en-GB" sz="3600" b="1" dirty="0" smtClean="0"/>
              <a:t>What a </a:t>
            </a:r>
            <a:r>
              <a:rPr lang="en-GB" sz="3600" b="1" dirty="0" err="1" smtClean="0"/>
              <a:t>gath’ring</a:t>
            </a:r>
            <a:r>
              <a:rPr lang="en-GB" sz="3600" b="1" dirty="0" smtClean="0"/>
              <a:t> of the faithful that will be.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3048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endParaRPr lang="en-GB" sz="3600" b="1" dirty="0" smtClean="0"/>
          </a:p>
          <a:p>
            <a:r>
              <a:rPr lang="en-GB" sz="3600" b="1" dirty="0" smtClean="0"/>
              <a:t>When the golden harps are </a:t>
            </a:r>
            <a:r>
              <a:rPr lang="en-GB" sz="3600" b="1" smtClean="0"/>
              <a:t>sounding </a:t>
            </a:r>
            <a:endParaRPr lang="en-GB" sz="3600" b="1" smtClean="0"/>
          </a:p>
          <a:p>
            <a:r>
              <a:rPr lang="en-GB" sz="3600" b="1" smtClean="0"/>
              <a:t>and </a:t>
            </a:r>
            <a:r>
              <a:rPr lang="en-GB" sz="3600" b="1" dirty="0" smtClean="0"/>
              <a:t>the angel </a:t>
            </a:r>
            <a:r>
              <a:rPr lang="en-GB" sz="3600" b="1" dirty="0" smtClean="0"/>
              <a:t>bands proclaim,</a:t>
            </a:r>
          </a:p>
          <a:p>
            <a:r>
              <a:rPr lang="en-GB" sz="3600" b="1" dirty="0" smtClean="0"/>
              <a:t>In triumphant strains the glorious jubilee;</a:t>
            </a:r>
          </a:p>
          <a:p>
            <a:r>
              <a:rPr lang="en-GB" sz="3600" b="1" dirty="0" smtClean="0"/>
              <a:t>(jubilee)</a:t>
            </a:r>
          </a:p>
          <a:p>
            <a:r>
              <a:rPr lang="en-GB" sz="3600" b="1" dirty="0" smtClean="0"/>
              <a:t>Then to meet and join to sing the </a:t>
            </a:r>
            <a:r>
              <a:rPr lang="en-GB" sz="3600" b="1" dirty="0" smtClean="0"/>
              <a:t>song</a:t>
            </a:r>
          </a:p>
          <a:p>
            <a:r>
              <a:rPr lang="en-GB" sz="3600" b="1" dirty="0" smtClean="0"/>
              <a:t>Of Moses </a:t>
            </a:r>
            <a:r>
              <a:rPr lang="en-GB" sz="3600" b="1" dirty="0" smtClean="0"/>
              <a:t>and Lamb,</a:t>
            </a:r>
          </a:p>
          <a:p>
            <a:r>
              <a:rPr lang="en-GB" sz="3600" b="1" dirty="0" smtClean="0"/>
              <a:t>What a gathering of the faithful that will be!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2286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i="1" dirty="0" smtClean="0"/>
          </a:p>
          <a:p>
            <a:pPr algn="ctr"/>
            <a:endParaRPr lang="en-GB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5589</TotalTime>
  <Words>239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177</cp:revision>
  <dcterms:created xsi:type="dcterms:W3CDTF">2010-08-26T04:29:37Z</dcterms:created>
  <dcterms:modified xsi:type="dcterms:W3CDTF">2011-01-09T07:49:24Z</dcterms:modified>
</cp:coreProperties>
</file>