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954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Why me Lord, what have I ever done</a:t>
            </a:r>
          </a:p>
          <a:p>
            <a:r>
              <a:rPr lang="en-GB" sz="3600" b="1" dirty="0" smtClean="0"/>
              <a:t>To deserve even one, of the pleasures</a:t>
            </a:r>
          </a:p>
          <a:p>
            <a:r>
              <a:rPr lang="en-GB" sz="3600" b="1" dirty="0" smtClean="0"/>
              <a:t>I’ve known.</a:t>
            </a:r>
          </a:p>
          <a:p>
            <a:r>
              <a:rPr lang="en-GB" sz="3600" b="1" dirty="0" smtClean="0"/>
              <a:t>Tell me Lord, what did I ever do</a:t>
            </a:r>
          </a:p>
          <a:p>
            <a:r>
              <a:rPr lang="en-GB" sz="3600" b="1" dirty="0" smtClean="0"/>
              <a:t>That was worth loving You,</a:t>
            </a:r>
          </a:p>
          <a:p>
            <a:r>
              <a:rPr lang="en-GB" sz="3600" b="1" dirty="0" smtClean="0"/>
              <a:t>All the kindness </a:t>
            </a:r>
            <a:r>
              <a:rPr lang="en-GB" sz="3600" b="1" smtClean="0"/>
              <a:t>You’ve shown.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-228600"/>
            <a:ext cx="1005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3600" b="1" i="1" dirty="0" smtClean="0"/>
          </a:p>
          <a:p>
            <a:pPr algn="ctr"/>
            <a:endParaRPr lang="en-GB" sz="3600" b="1" i="1" dirty="0" smtClean="0"/>
          </a:p>
          <a:p>
            <a:pPr algn="ctr"/>
            <a:r>
              <a:rPr lang="nn-NO" sz="3600" b="1" u="sng" dirty="0" smtClean="0"/>
              <a:t>WHY ME LORD?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What a gathering, gathering,</a:t>
            </a:r>
          </a:p>
          <a:p>
            <a:r>
              <a:rPr lang="en-GB" sz="3600" b="1" dirty="0" smtClean="0"/>
              <a:t>At the sounding of the glorious jubilee</a:t>
            </a:r>
          </a:p>
          <a:p>
            <a:r>
              <a:rPr lang="en-GB" sz="3600" b="1" dirty="0" smtClean="0"/>
              <a:t>(jubilee)</a:t>
            </a:r>
          </a:p>
          <a:p>
            <a:r>
              <a:rPr lang="en-GB" sz="3600" b="1" dirty="0" smtClean="0"/>
              <a:t>What a gathering, gathering</a:t>
            </a:r>
          </a:p>
          <a:p>
            <a:r>
              <a:rPr lang="en-GB" sz="3600" b="1" dirty="0" smtClean="0"/>
              <a:t>What a gathering of the faithful that will be!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-2286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3600" b="1" i="1" dirty="0" smtClean="0"/>
          </a:p>
          <a:p>
            <a:pPr algn="ctr"/>
            <a:endParaRPr lang="en-GB" sz="36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3048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When the angel of the Lord </a:t>
            </a:r>
            <a:r>
              <a:rPr lang="en-GB" sz="3600" b="1" dirty="0" smtClean="0"/>
              <a:t>proclaims</a:t>
            </a:r>
          </a:p>
          <a:p>
            <a:r>
              <a:rPr lang="en-GB" sz="3600" b="1" dirty="0" smtClean="0"/>
              <a:t> that time </a:t>
            </a:r>
            <a:r>
              <a:rPr lang="en-GB" sz="3600" b="1" dirty="0" smtClean="0"/>
              <a:t>shall be no more,</a:t>
            </a:r>
          </a:p>
          <a:p>
            <a:r>
              <a:rPr lang="en-GB" sz="3600" b="1" dirty="0" smtClean="0"/>
              <a:t>We shall gather, and the saved and </a:t>
            </a:r>
            <a:r>
              <a:rPr lang="en-GB" sz="3600" b="1" dirty="0" smtClean="0"/>
              <a:t>ransomed see</a:t>
            </a:r>
            <a:r>
              <a:rPr lang="en-GB" sz="3600" b="1" dirty="0" smtClean="0"/>
              <a:t>,</a:t>
            </a:r>
          </a:p>
          <a:p>
            <a:r>
              <a:rPr lang="en-GB" sz="3600" b="1" dirty="0" smtClean="0"/>
              <a:t>Then to meet again together, on the </a:t>
            </a:r>
            <a:r>
              <a:rPr lang="en-GB" sz="3600" b="1" dirty="0" smtClean="0"/>
              <a:t>bright celestial </a:t>
            </a:r>
            <a:r>
              <a:rPr lang="en-GB" sz="3600" b="1" dirty="0" smtClean="0"/>
              <a:t>shore</a:t>
            </a:r>
          </a:p>
          <a:p>
            <a:r>
              <a:rPr lang="en-GB" sz="3600" b="1" dirty="0" smtClean="0"/>
              <a:t>What a gathering of the faithful that will be!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-2286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3600" b="1" i="1" dirty="0" smtClean="0"/>
          </a:p>
          <a:p>
            <a:pPr algn="ctr"/>
            <a:endParaRPr lang="en-GB" sz="36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5593</TotalTime>
  <Words>124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178</cp:revision>
  <dcterms:created xsi:type="dcterms:W3CDTF">2010-08-26T04:29:37Z</dcterms:created>
  <dcterms:modified xsi:type="dcterms:W3CDTF">2011-01-09T07:53:41Z</dcterms:modified>
</cp:coreProperties>
</file>