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0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474887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There’s a Lighthouse on the hillside that</a:t>
            </a:r>
          </a:p>
          <a:p>
            <a:r>
              <a:rPr lang="en-GB" sz="3600" b="1" dirty="0" smtClean="0"/>
              <a:t>overlooks life’s sea,</a:t>
            </a:r>
          </a:p>
          <a:p>
            <a:r>
              <a:rPr lang="en-GB" sz="3600" b="1" dirty="0" smtClean="0"/>
              <a:t>When I’m tossed it sends out a light that I</a:t>
            </a:r>
          </a:p>
          <a:p>
            <a:r>
              <a:rPr lang="en-GB" sz="3600" b="1" dirty="0" smtClean="0"/>
              <a:t>might see;</a:t>
            </a:r>
          </a:p>
          <a:p>
            <a:r>
              <a:rPr lang="en-GB" sz="3600" b="1" dirty="0" smtClean="0"/>
              <a:t>And the light that shines in darkness now</a:t>
            </a:r>
          </a:p>
          <a:p>
            <a:r>
              <a:rPr lang="en-GB" sz="3600" b="1" dirty="0" smtClean="0"/>
              <a:t>will safely lead us home;</a:t>
            </a:r>
          </a:p>
          <a:p>
            <a:r>
              <a:rPr lang="en-GB" sz="3600" b="1" dirty="0" smtClean="0"/>
              <a:t>If it wasn’t for the Lighthouse, my ship </a:t>
            </a:r>
            <a:r>
              <a:rPr lang="en-GB" sz="3600" b="1" dirty="0" smtClean="0"/>
              <a:t>would be </a:t>
            </a:r>
            <a:r>
              <a:rPr lang="en-GB" sz="3600" b="1" dirty="0" smtClean="0"/>
              <a:t>no more.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09600" y="-228600"/>
            <a:ext cx="10058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sz="3600" b="1" i="1" dirty="0" smtClean="0"/>
          </a:p>
          <a:p>
            <a:pPr algn="ctr"/>
            <a:endParaRPr lang="en-GB" sz="3600" b="1" i="1" dirty="0" smtClean="0"/>
          </a:p>
          <a:p>
            <a:pPr algn="ctr"/>
            <a:r>
              <a:rPr lang="en-GB" sz="3600" b="1" u="sng" dirty="0" smtClean="0"/>
              <a:t>THE LIGHTHOUSE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228600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600" b="1" dirty="0" smtClean="0"/>
          </a:p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And I thank God for the Lighthouse, </a:t>
            </a:r>
            <a:endParaRPr lang="en-GB" sz="3600" b="1" dirty="0" smtClean="0"/>
          </a:p>
          <a:p>
            <a:r>
              <a:rPr lang="en-GB" sz="3600" b="1" dirty="0" smtClean="0"/>
              <a:t>I owe my </a:t>
            </a:r>
            <a:r>
              <a:rPr lang="en-GB" sz="3600" b="1" dirty="0" smtClean="0"/>
              <a:t>life to Him;</a:t>
            </a:r>
          </a:p>
          <a:p>
            <a:r>
              <a:rPr lang="en-GB" sz="3600" b="1" dirty="0" smtClean="0"/>
              <a:t>For Jesus is the Lighthouse and from the </a:t>
            </a:r>
            <a:r>
              <a:rPr lang="en-GB" sz="3600" b="1" dirty="0" smtClean="0"/>
              <a:t>cleft of </a:t>
            </a:r>
            <a:r>
              <a:rPr lang="en-GB" sz="3600" b="1" dirty="0" smtClean="0"/>
              <a:t>sin,</a:t>
            </a:r>
          </a:p>
          <a:p>
            <a:r>
              <a:rPr lang="en-GB" sz="3600" b="1" dirty="0" smtClean="0"/>
              <a:t>He has shone the light around me, that I</a:t>
            </a:r>
          </a:p>
          <a:p>
            <a:r>
              <a:rPr lang="en-GB" sz="3600" b="1" dirty="0" smtClean="0"/>
              <a:t>could clearly see,</a:t>
            </a:r>
          </a:p>
          <a:p>
            <a:r>
              <a:rPr lang="en-GB" sz="3600" b="1" dirty="0" smtClean="0"/>
              <a:t>If it wasn’t for the Lighthouse, where </a:t>
            </a:r>
            <a:r>
              <a:rPr lang="en-GB" sz="3600" b="1" dirty="0" smtClean="0"/>
              <a:t>would this </a:t>
            </a:r>
            <a:r>
              <a:rPr lang="en-GB" sz="3600" b="1" dirty="0" smtClean="0"/>
              <a:t>ship be?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09600" y="-228600"/>
            <a:ext cx="1005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sz="3600" b="1" i="1" dirty="0" smtClean="0"/>
          </a:p>
          <a:p>
            <a:pPr algn="ctr"/>
            <a:endParaRPr lang="en-GB" sz="36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3048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600" b="1" dirty="0" smtClean="0"/>
          </a:p>
          <a:p>
            <a:r>
              <a:rPr lang="en-GB" sz="3600" b="1" dirty="0" smtClean="0"/>
              <a:t>When the angel of the Lord proclaims</a:t>
            </a:r>
          </a:p>
          <a:p>
            <a:r>
              <a:rPr lang="en-GB" sz="3600" b="1" dirty="0" smtClean="0"/>
              <a:t> that time shall be no more,</a:t>
            </a:r>
          </a:p>
          <a:p>
            <a:r>
              <a:rPr lang="en-GB" sz="3600" b="1" dirty="0" smtClean="0"/>
              <a:t>We shall gather, and the saved and ransomed see,</a:t>
            </a:r>
          </a:p>
          <a:p>
            <a:r>
              <a:rPr lang="en-GB" sz="3600" b="1" dirty="0" smtClean="0"/>
              <a:t>Then to meet again together, on the bright celestial shore</a:t>
            </a:r>
          </a:p>
          <a:p>
            <a:r>
              <a:rPr lang="en-GB" sz="3600" b="1" dirty="0" smtClean="0"/>
              <a:t>What a gathering of the faithful that will be!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09600" y="-228600"/>
            <a:ext cx="1005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sz="3600" b="1" i="1" dirty="0" smtClean="0"/>
          </a:p>
          <a:p>
            <a:pPr algn="ctr"/>
            <a:endParaRPr lang="en-GB" sz="36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5729</TotalTime>
  <Words>156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192</cp:revision>
  <dcterms:created xsi:type="dcterms:W3CDTF">2010-08-26T04:29:37Z</dcterms:created>
  <dcterms:modified xsi:type="dcterms:W3CDTF">2011-01-16T19:11:32Z</dcterms:modified>
</cp:coreProperties>
</file>