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I was sinking deep in darkness, I was drifting </a:t>
            </a:r>
            <a:r>
              <a:rPr lang="en-GB" sz="3600" b="1" dirty="0" smtClean="0"/>
              <a:t>far from </a:t>
            </a:r>
            <a:r>
              <a:rPr lang="en-GB" sz="3600" b="1" dirty="0" smtClean="0"/>
              <a:t>the shore</a:t>
            </a:r>
          </a:p>
          <a:p>
            <a:r>
              <a:rPr lang="en-GB" sz="3600" b="1" dirty="0" smtClean="0"/>
              <a:t>And I felt down in my heart, that the Lord </a:t>
            </a:r>
            <a:r>
              <a:rPr lang="en-GB" sz="3600" b="1" dirty="0" smtClean="0"/>
              <a:t>loved me </a:t>
            </a:r>
            <a:r>
              <a:rPr lang="en-GB" sz="3600" b="1" dirty="0" smtClean="0"/>
              <a:t>no more</a:t>
            </a:r>
          </a:p>
          <a:p>
            <a:r>
              <a:rPr lang="en-GB" sz="3600" b="1" dirty="0" smtClean="0"/>
              <a:t>I was like a little beast, up-on the raging seas</a:t>
            </a:r>
          </a:p>
          <a:p>
            <a:r>
              <a:rPr lang="en-GB" sz="3600" b="1" dirty="0" smtClean="0"/>
              <a:t>When God rich in mercy made a way for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MERCY REWROTE MY LIFE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Mercy rewrote my life, God’s mercy rewrote </a:t>
            </a:r>
            <a:r>
              <a:rPr lang="en-GB" sz="3600" b="1" dirty="0" smtClean="0"/>
              <a:t>my life</a:t>
            </a:r>
            <a:endParaRPr lang="en-GB" sz="3600" b="1" dirty="0" smtClean="0"/>
          </a:p>
          <a:p>
            <a:r>
              <a:rPr lang="en-GB" sz="3600" b="1" dirty="0" smtClean="0"/>
              <a:t>I should have fallen, and my soul cast down</a:t>
            </a:r>
          </a:p>
          <a:p>
            <a:r>
              <a:rPr lang="en-GB" sz="3600" b="1" dirty="0" smtClean="0"/>
              <a:t>(But) God’s mercy rewrote my life.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I was blue and I was lonely, my heart was </a:t>
            </a:r>
            <a:r>
              <a:rPr lang="en-GB" sz="3600" b="1" dirty="0" smtClean="0"/>
              <a:t>sinking deep</a:t>
            </a:r>
            <a:endParaRPr lang="en-GB" sz="3600" b="1" dirty="0" smtClean="0"/>
          </a:p>
          <a:p>
            <a:r>
              <a:rPr lang="en-GB" sz="3600" b="1" dirty="0" smtClean="0"/>
              <a:t>Satan, he told me that no one really cared</a:t>
            </a:r>
          </a:p>
          <a:p>
            <a:r>
              <a:rPr lang="en-GB" sz="3600" b="1" dirty="0" smtClean="0"/>
              <a:t>I was like a broken vessel as broken as one </a:t>
            </a:r>
            <a:r>
              <a:rPr lang="en-GB" sz="3600" b="1" dirty="0" smtClean="0"/>
              <a:t>could be</a:t>
            </a:r>
            <a:endParaRPr lang="en-GB" sz="3600" b="1" dirty="0" smtClean="0"/>
          </a:p>
          <a:p>
            <a:r>
              <a:rPr lang="en-GB" sz="3600" b="1" dirty="0" smtClean="0"/>
              <a:t>When God rich in mercy, made a </a:t>
            </a:r>
            <a:r>
              <a:rPr lang="en-GB" sz="3600" b="1" dirty="0" smtClean="0"/>
              <a:t>way</a:t>
            </a:r>
          </a:p>
          <a:p>
            <a:r>
              <a:rPr lang="en-GB" sz="3600" b="1" dirty="0" smtClean="0"/>
              <a:t> </a:t>
            </a:r>
            <a:r>
              <a:rPr lang="en-GB" sz="3600" b="1" dirty="0" smtClean="0"/>
              <a:t>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5592</TotalTime>
  <Words>133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175</cp:revision>
  <dcterms:created xsi:type="dcterms:W3CDTF">2010-08-26T04:29:37Z</dcterms:created>
  <dcterms:modified xsi:type="dcterms:W3CDTF">2010-12-19T07:43:57Z</dcterms:modified>
</cp:coreProperties>
</file>