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Give me your hand</a:t>
            </a:r>
          </a:p>
          <a:p>
            <a:r>
              <a:rPr lang="en-GB" sz="3600" b="1" dirty="0" smtClean="0"/>
              <a:t>Let’s agree together, that all of our enemies</a:t>
            </a:r>
          </a:p>
          <a:p>
            <a:r>
              <a:rPr lang="en-GB" sz="3600" b="1" dirty="0" smtClean="0"/>
              <a:t>Crumble at our feet;</a:t>
            </a:r>
          </a:p>
          <a:p>
            <a:r>
              <a:rPr lang="en-GB" sz="3600" b="1" dirty="0" smtClean="0"/>
              <a:t>For what ever we bind on earth shall be</a:t>
            </a:r>
          </a:p>
          <a:p>
            <a:r>
              <a:rPr lang="en-GB" sz="3600" b="1" dirty="0" smtClean="0"/>
              <a:t>bound in heaven</a:t>
            </a:r>
          </a:p>
          <a:p>
            <a:r>
              <a:rPr lang="en-GB" sz="3600" b="1" dirty="0" smtClean="0"/>
              <a:t>At the name of Jesus, Satan has to flee.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WE’VE GOT THE POWER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We got the power in the name of Jesus</a:t>
            </a:r>
          </a:p>
          <a:p>
            <a:r>
              <a:rPr lang="en-GB" sz="3600" b="1" dirty="0" smtClean="0"/>
              <a:t>We got the power, in the name of the Lord;</a:t>
            </a:r>
          </a:p>
          <a:p>
            <a:r>
              <a:rPr lang="en-GB" sz="3600" b="1" dirty="0" smtClean="0"/>
              <a:t>Though Satan rages, we can not be</a:t>
            </a:r>
          </a:p>
          <a:p>
            <a:r>
              <a:rPr lang="en-GB" sz="3600" b="1" dirty="0" smtClean="0"/>
              <a:t>defeated,</a:t>
            </a:r>
          </a:p>
          <a:p>
            <a:r>
              <a:rPr lang="en-GB" sz="3600" b="1" dirty="0" smtClean="0"/>
              <a:t>‘Cause we’ve got the power, in the name </a:t>
            </a:r>
            <a:r>
              <a:rPr lang="en-GB" sz="3600" b="1" dirty="0" smtClean="0"/>
              <a:t>of the </a:t>
            </a:r>
            <a:r>
              <a:rPr lang="en-GB" sz="3600" b="1" dirty="0" smtClean="0"/>
              <a:t>Lord.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43091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For many years now Satan tried to stop us,</a:t>
            </a:r>
          </a:p>
          <a:p>
            <a:r>
              <a:rPr lang="en-GB" sz="3600" b="1" dirty="0" smtClean="0"/>
              <a:t>But the Bride of Jesus Lord we're still alive,</a:t>
            </a:r>
          </a:p>
          <a:p>
            <a:r>
              <a:rPr lang="en-GB" sz="3600" b="1" dirty="0" smtClean="0"/>
              <a:t>Like a mighty army she keeps moving</a:t>
            </a:r>
          </a:p>
          <a:p>
            <a:r>
              <a:rPr lang="en-GB" sz="3600" b="1" dirty="0" smtClean="0"/>
              <a:t>onward winning every battle</a:t>
            </a:r>
          </a:p>
          <a:p>
            <a:r>
              <a:rPr lang="en-GB" sz="3600" b="1" dirty="0" smtClean="0"/>
              <a:t>For the Lord’s on her side.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5595</TotalTime>
  <Words>129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176</cp:revision>
  <dcterms:created xsi:type="dcterms:W3CDTF">2010-08-26T04:29:37Z</dcterms:created>
  <dcterms:modified xsi:type="dcterms:W3CDTF">2011-01-02T07:41:33Z</dcterms:modified>
</cp:coreProperties>
</file>