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1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373082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47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 KNOW WHOM I BELIEVE</a:t>
            </a:r>
          </a:p>
          <a:p>
            <a:pPr algn="ctr"/>
            <a:endParaRPr lang="en-US" sz="3600" b="1" u="sng" dirty="0" smtClean="0"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3600" b="1" dirty="0"/>
              <a:t>I know not why God’s wondrous grace</a:t>
            </a:r>
          </a:p>
          <a:p>
            <a:r>
              <a:rPr lang="en-US" sz="3600" b="1" dirty="0"/>
              <a:t>To me He hath made known,</a:t>
            </a:r>
          </a:p>
          <a:p>
            <a:r>
              <a:rPr lang="en-US" sz="3600" b="1" dirty="0"/>
              <a:t>Nor why, unworthy, Christ in love</a:t>
            </a:r>
          </a:p>
          <a:p>
            <a:r>
              <a:rPr lang="en-US" sz="3600" b="1" dirty="0"/>
              <a:t>Redeemed me for His own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9906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But ”I know whom I have believed,</a:t>
            </a:r>
          </a:p>
          <a:p>
            <a:r>
              <a:rPr lang="en-US" sz="3600" b="1" dirty="0" smtClean="0"/>
              <a:t>And am persuaded that He is able</a:t>
            </a:r>
          </a:p>
          <a:p>
            <a:r>
              <a:rPr lang="en-US" sz="3600" b="1" dirty="0" smtClean="0"/>
              <a:t>To keep that which I’ve committed</a:t>
            </a:r>
          </a:p>
          <a:p>
            <a:r>
              <a:rPr lang="en-US" sz="3600" b="1" dirty="0" smtClean="0"/>
              <a:t>Unto Him against that day.”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196876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know not how this saving faith</a:t>
            </a:r>
          </a:p>
          <a:p>
            <a:r>
              <a:rPr lang="en-US" sz="3600" b="1" dirty="0" smtClean="0"/>
              <a:t>To me He did impart,</a:t>
            </a:r>
          </a:p>
          <a:p>
            <a:r>
              <a:rPr lang="en-US" sz="3600" b="1" dirty="0" smtClean="0"/>
              <a:t>Nor how believing in His Word</a:t>
            </a:r>
          </a:p>
          <a:p>
            <a:r>
              <a:rPr lang="en-US" sz="3600" b="1" dirty="0" smtClean="0"/>
              <a:t>Wrought peace within my heart.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know not how the Spirit moves,</a:t>
            </a:r>
          </a:p>
          <a:p>
            <a:r>
              <a:rPr lang="en-US" sz="3600" b="1" dirty="0" smtClean="0"/>
              <a:t>Convincing men of sin,</a:t>
            </a:r>
          </a:p>
          <a:p>
            <a:r>
              <a:rPr lang="en-US" sz="3600" b="1" dirty="0" smtClean="0"/>
              <a:t>Revealing Jesus through the Word,</a:t>
            </a:r>
          </a:p>
          <a:p>
            <a:r>
              <a:rPr lang="en-US" sz="3600" b="1" dirty="0" smtClean="0"/>
              <a:t>Creating faith in Him.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know not what of good or ill</a:t>
            </a:r>
          </a:p>
          <a:p>
            <a:r>
              <a:rPr lang="en-US" sz="3600" b="1" dirty="0" smtClean="0"/>
              <a:t>May be reserved for me,</a:t>
            </a:r>
          </a:p>
          <a:p>
            <a:r>
              <a:rPr lang="en-US" sz="3600" b="1" dirty="0" smtClean="0"/>
              <a:t>Of weary ways or golden days,</a:t>
            </a:r>
          </a:p>
          <a:p>
            <a:r>
              <a:rPr lang="en-US" sz="3600" b="1" dirty="0" smtClean="0"/>
              <a:t>Before His face I see.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125247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I know not when my Lord may come,</a:t>
            </a:r>
          </a:p>
          <a:p>
            <a:r>
              <a:rPr lang="en-US" sz="3600" b="1" dirty="0" smtClean="0"/>
              <a:t>At night or noonday fair,</a:t>
            </a:r>
          </a:p>
          <a:p>
            <a:r>
              <a:rPr lang="en-US" sz="3600" b="1" dirty="0" smtClean="0"/>
              <a:t>Nor if I’ll walk the vale with Him,</a:t>
            </a:r>
          </a:p>
          <a:p>
            <a:r>
              <a:rPr lang="en-US" sz="3600" b="1" dirty="0" smtClean="0"/>
              <a:t>Or “meet him in the air.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2214</TotalTime>
  <Words>172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Slide 1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50</cp:revision>
  <dcterms:created xsi:type="dcterms:W3CDTF">2010-08-26T04:29:37Z</dcterms:created>
  <dcterms:modified xsi:type="dcterms:W3CDTF">2010-11-03T08:00:02Z</dcterms:modified>
</cp:coreProperties>
</file>