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628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19050" y="1361387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err="1" smtClean="0"/>
              <a:t>Si</a:t>
            </a:r>
            <a:r>
              <a:rPr lang="en-GB" sz="3600" b="1" dirty="0" smtClean="0"/>
              <a:t>-lent night, ho-</a:t>
            </a:r>
            <a:r>
              <a:rPr lang="en-GB" sz="3600" b="1" dirty="0" err="1" smtClean="0"/>
              <a:t>ly</a:t>
            </a:r>
            <a:r>
              <a:rPr lang="en-GB" sz="3600" b="1" dirty="0" smtClean="0"/>
              <a:t> night,</a:t>
            </a:r>
          </a:p>
          <a:p>
            <a:r>
              <a:rPr lang="en-GB" sz="3600" b="1" dirty="0" smtClean="0"/>
              <a:t>All is calm, all is bright</a:t>
            </a:r>
          </a:p>
          <a:p>
            <a:r>
              <a:rPr lang="en-GB" sz="3600" b="1" dirty="0" smtClean="0"/>
              <a:t>Round yon </a:t>
            </a:r>
            <a:r>
              <a:rPr lang="en-GB" sz="3600" b="1" dirty="0" err="1" smtClean="0"/>
              <a:t>Vir</a:t>
            </a:r>
            <a:r>
              <a:rPr lang="en-GB" sz="3600" b="1" dirty="0" smtClean="0"/>
              <a:t>-gin Moth-</a:t>
            </a:r>
            <a:r>
              <a:rPr lang="en-GB" sz="3600" b="1" dirty="0" err="1" smtClean="0"/>
              <a:t>er</a:t>
            </a:r>
            <a:r>
              <a:rPr lang="en-GB" sz="3600" b="1" dirty="0" smtClean="0"/>
              <a:t> and Child,</a:t>
            </a:r>
          </a:p>
          <a:p>
            <a:r>
              <a:rPr lang="de-DE" sz="3600" b="1" dirty="0" smtClean="0"/>
              <a:t>Ho-ly in-fant so ten-der and mild,</a:t>
            </a:r>
          </a:p>
          <a:p>
            <a:r>
              <a:rPr lang="en-GB" sz="3600" b="1" dirty="0" smtClean="0"/>
              <a:t>Sleep in </a:t>
            </a:r>
            <a:r>
              <a:rPr lang="en-GB" sz="3600" b="1" dirty="0" err="1" smtClean="0"/>
              <a:t>heav-en-ly</a:t>
            </a:r>
            <a:r>
              <a:rPr lang="en-GB" sz="3600" b="1" dirty="0" smtClean="0"/>
              <a:t> peace,</a:t>
            </a:r>
          </a:p>
          <a:p>
            <a:r>
              <a:rPr lang="en-GB" sz="3600" b="1" dirty="0" smtClean="0"/>
              <a:t>Sleep in </a:t>
            </a:r>
            <a:r>
              <a:rPr lang="en-GB" sz="3600" b="1" dirty="0" err="1" smtClean="0"/>
              <a:t>heav-en-ly</a:t>
            </a:r>
            <a:r>
              <a:rPr lang="en-GB" sz="3600" b="1" dirty="0" smtClean="0"/>
              <a:t> peace.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667433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SILENT NIGHT, HOLY NIGHT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9906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err="1" smtClean="0"/>
              <a:t>Si</a:t>
            </a:r>
            <a:r>
              <a:rPr lang="en-GB" sz="3600" b="1" dirty="0" smtClean="0"/>
              <a:t>-lent night, ho-</a:t>
            </a:r>
            <a:r>
              <a:rPr lang="en-GB" sz="3600" b="1" dirty="0" err="1" smtClean="0"/>
              <a:t>ly</a:t>
            </a:r>
            <a:r>
              <a:rPr lang="en-GB" sz="3600" b="1" dirty="0" smtClean="0"/>
              <a:t> night,</a:t>
            </a:r>
          </a:p>
          <a:p>
            <a:r>
              <a:rPr lang="en-GB" sz="3600" b="1" dirty="0" smtClean="0"/>
              <a:t>Dark-ness flies, all is light;</a:t>
            </a:r>
          </a:p>
          <a:p>
            <a:r>
              <a:rPr lang="en-GB" sz="3600" b="1" dirty="0" err="1" smtClean="0"/>
              <a:t>Shep</a:t>
            </a:r>
            <a:r>
              <a:rPr lang="en-GB" sz="3600" b="1" dirty="0" smtClean="0"/>
              <a:t>-herds hear the an-gels sing,</a:t>
            </a:r>
          </a:p>
          <a:p>
            <a:r>
              <a:rPr lang="en-GB" sz="3600" b="1" dirty="0" smtClean="0"/>
              <a:t>"Al-le-</a:t>
            </a:r>
            <a:r>
              <a:rPr lang="en-GB" sz="3600" b="1" dirty="0" err="1" smtClean="0"/>
              <a:t>lu-ia</a:t>
            </a:r>
            <a:r>
              <a:rPr lang="en-GB" sz="3600" b="1" dirty="0" smtClean="0"/>
              <a:t>! hail the King!</a:t>
            </a:r>
          </a:p>
          <a:p>
            <a:r>
              <a:rPr lang="en-GB" sz="3600" b="1" dirty="0" smtClean="0"/>
              <a:t>Christ the </a:t>
            </a:r>
            <a:r>
              <a:rPr lang="en-GB" sz="3600" b="1" dirty="0" err="1" smtClean="0"/>
              <a:t>Sav-iour</a:t>
            </a:r>
            <a:r>
              <a:rPr lang="en-GB" sz="3600" b="1" dirty="0" smtClean="0"/>
              <a:t> is born,</a:t>
            </a:r>
          </a:p>
          <a:p>
            <a:r>
              <a:rPr lang="en-GB" sz="3600" b="1" dirty="0" smtClean="0"/>
              <a:t>Christ the </a:t>
            </a:r>
            <a:r>
              <a:rPr lang="en-GB" sz="3600" b="1" dirty="0" err="1" smtClean="0"/>
              <a:t>Sav-iour</a:t>
            </a:r>
            <a:r>
              <a:rPr lang="en-GB" sz="3600" b="1" dirty="0" smtClean="0"/>
              <a:t> is born."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97649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err="1" smtClean="0"/>
              <a:t>Si</a:t>
            </a:r>
            <a:r>
              <a:rPr lang="en-GB" sz="3600" b="1" dirty="0" smtClean="0"/>
              <a:t>-lent night, ho-</a:t>
            </a:r>
            <a:r>
              <a:rPr lang="en-GB" sz="3600" b="1" dirty="0" err="1" smtClean="0"/>
              <a:t>ly</a:t>
            </a:r>
            <a:r>
              <a:rPr lang="en-GB" sz="3600" b="1" dirty="0" smtClean="0"/>
              <a:t> night,</a:t>
            </a:r>
          </a:p>
          <a:p>
            <a:r>
              <a:rPr lang="en-GB" sz="3600" b="1" dirty="0" err="1" smtClean="0"/>
              <a:t>Guid-ing</a:t>
            </a:r>
            <a:r>
              <a:rPr lang="en-GB" sz="3600" b="1" dirty="0" smtClean="0"/>
              <a:t> Star, lead thy light;</a:t>
            </a:r>
          </a:p>
          <a:p>
            <a:r>
              <a:rPr lang="en-GB" sz="3600" b="1" dirty="0" smtClean="0"/>
              <a:t>See the east-</a:t>
            </a:r>
            <a:r>
              <a:rPr lang="en-GB" sz="3600" b="1" dirty="0" err="1" smtClean="0"/>
              <a:t>ern</a:t>
            </a:r>
            <a:r>
              <a:rPr lang="en-GB" sz="3600" b="1" dirty="0" smtClean="0"/>
              <a:t> wise men bring</a:t>
            </a:r>
          </a:p>
          <a:p>
            <a:r>
              <a:rPr lang="en-GB" sz="3600" b="1" dirty="0" smtClean="0"/>
              <a:t>Gifts and </a:t>
            </a:r>
            <a:r>
              <a:rPr lang="en-GB" sz="3600" b="1" dirty="0" err="1" smtClean="0"/>
              <a:t>hom</a:t>
            </a:r>
            <a:r>
              <a:rPr lang="en-GB" sz="3600" b="1" dirty="0" smtClean="0"/>
              <a:t>-age to our King!</a:t>
            </a:r>
          </a:p>
          <a:p>
            <a:r>
              <a:rPr lang="en-GB" sz="3600" b="1" dirty="0" smtClean="0"/>
              <a:t>Christ the </a:t>
            </a:r>
            <a:r>
              <a:rPr lang="en-GB" sz="3600" b="1" dirty="0" err="1" smtClean="0"/>
              <a:t>Sav-iour</a:t>
            </a:r>
            <a:r>
              <a:rPr lang="en-GB" sz="3600" b="1" dirty="0" smtClean="0"/>
              <a:t> is born</a:t>
            </a:r>
          </a:p>
          <a:p>
            <a:r>
              <a:rPr lang="en-GB" sz="3600" b="1" dirty="0" smtClean="0"/>
              <a:t>Christ the </a:t>
            </a:r>
            <a:r>
              <a:rPr lang="en-GB" sz="3600" b="1" dirty="0" err="1" smtClean="0"/>
              <a:t>Sav-iour</a:t>
            </a:r>
            <a:r>
              <a:rPr lang="en-GB" sz="3600" b="1" dirty="0" smtClean="0"/>
              <a:t> is born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9050" y="663773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err="1" smtClean="0"/>
              <a:t>Si</a:t>
            </a:r>
            <a:r>
              <a:rPr lang="en-GB" sz="3600" b="1" dirty="0" smtClean="0"/>
              <a:t>-lent night, ho-</a:t>
            </a:r>
            <a:r>
              <a:rPr lang="en-GB" sz="3600" b="1" dirty="0" err="1" smtClean="0"/>
              <a:t>ly</a:t>
            </a:r>
            <a:r>
              <a:rPr lang="en-GB" sz="3600" b="1" dirty="0" smtClean="0"/>
              <a:t> night,</a:t>
            </a:r>
          </a:p>
          <a:p>
            <a:r>
              <a:rPr lang="en-GB" sz="3600" b="1" dirty="0" smtClean="0"/>
              <a:t>Wondrous Star, lend thy light;</a:t>
            </a:r>
          </a:p>
          <a:p>
            <a:r>
              <a:rPr lang="en-GB" sz="3600" b="1" dirty="0" smtClean="0"/>
              <a:t>With the an-gels let us sing</a:t>
            </a:r>
          </a:p>
          <a:p>
            <a:r>
              <a:rPr lang="en-GB" sz="3600" b="1" dirty="0" smtClean="0"/>
              <a:t>Al-le-</a:t>
            </a:r>
            <a:r>
              <a:rPr lang="en-GB" sz="3600" b="1" dirty="0" err="1" smtClean="0"/>
              <a:t>lu-ia</a:t>
            </a:r>
            <a:r>
              <a:rPr lang="en-GB" sz="3600" b="1" dirty="0" smtClean="0"/>
              <a:t> to our King!</a:t>
            </a:r>
          </a:p>
          <a:p>
            <a:r>
              <a:rPr lang="en-GB" sz="3600" b="1" dirty="0" smtClean="0"/>
              <a:t>Christ the </a:t>
            </a:r>
            <a:r>
              <a:rPr lang="en-GB" sz="3600" b="1" dirty="0" err="1" smtClean="0"/>
              <a:t>Sav-iour</a:t>
            </a:r>
            <a:r>
              <a:rPr lang="en-GB" sz="3600" b="1" dirty="0" smtClean="0"/>
              <a:t> is born,</a:t>
            </a:r>
          </a:p>
          <a:p>
            <a:r>
              <a:rPr lang="en-GB" sz="3600" b="1" dirty="0" smtClean="0"/>
              <a:t>Christ the </a:t>
            </a:r>
            <a:r>
              <a:rPr lang="en-GB" sz="3600" b="1" dirty="0" err="1" smtClean="0"/>
              <a:t>Sav-iour</a:t>
            </a:r>
            <a:r>
              <a:rPr lang="en-GB" sz="3600" b="1" dirty="0" smtClean="0"/>
              <a:t> is born.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5609</TotalTime>
  <Words>152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JUDE-MAJASAN</cp:lastModifiedBy>
  <cp:revision>178</cp:revision>
  <dcterms:created xsi:type="dcterms:W3CDTF">2010-08-26T04:29:37Z</dcterms:created>
  <dcterms:modified xsi:type="dcterms:W3CDTF">2011-12-19T04:01:41Z</dcterms:modified>
</cp:coreProperties>
</file>