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2" d="100"/>
          <a:sy n="42" d="100"/>
        </p:scale>
        <p:origin x="870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254204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Fade</a:t>
            </a:r>
            <a:r>
              <a:rPr lang="en-GB" sz="4000" b="1" dirty="0" smtClean="0"/>
              <a:t>, Fade, each earthly joy,</a:t>
            </a:r>
          </a:p>
          <a:p>
            <a:r>
              <a:rPr lang="en-GB" sz="4000" b="1" dirty="0" smtClean="0"/>
              <a:t>Jesus is mine, Break every tender tie,</a:t>
            </a:r>
          </a:p>
          <a:p>
            <a:r>
              <a:rPr lang="en-GB" sz="4000" b="1" dirty="0" smtClean="0"/>
              <a:t>Jesus is mine, Dark is the wilderness,</a:t>
            </a:r>
          </a:p>
          <a:p>
            <a:r>
              <a:rPr lang="en-GB" sz="4000" b="1" dirty="0" smtClean="0"/>
              <a:t>Earth has no resting place,</a:t>
            </a:r>
          </a:p>
          <a:p>
            <a:r>
              <a:rPr lang="en-GB" sz="4000" b="1" dirty="0" smtClean="0"/>
              <a:t>Jesus alone can bless, Jesus is mine.</a:t>
            </a:r>
            <a:endParaRPr lang="en-US" sz="4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JESUS IS MINE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Tempt </a:t>
            </a:r>
            <a:r>
              <a:rPr lang="en-GB" sz="4000" b="1" dirty="0" smtClean="0"/>
              <a:t>not my soul away, Jesus is mine,</a:t>
            </a:r>
          </a:p>
          <a:p>
            <a:r>
              <a:rPr lang="en-GB" sz="4000" b="1" dirty="0" smtClean="0"/>
              <a:t>Here would I ever stay, Jesus is mine,</a:t>
            </a:r>
          </a:p>
          <a:p>
            <a:r>
              <a:rPr lang="en-GB" sz="4000" b="1" dirty="0" smtClean="0"/>
              <a:t>Perishing things of day.</a:t>
            </a:r>
          </a:p>
          <a:p>
            <a:r>
              <a:rPr lang="en-GB" sz="4000" b="1" dirty="0" smtClean="0"/>
              <a:t>Born but for one brief day,</a:t>
            </a:r>
          </a:p>
          <a:p>
            <a:r>
              <a:rPr lang="en-GB" sz="4000" b="1" dirty="0" smtClean="0"/>
              <a:t>Pass from my heart away, Jesus is mine.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64579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Farewell </a:t>
            </a:r>
            <a:r>
              <a:rPr lang="en-GB" sz="4400" b="1" dirty="0" smtClean="0"/>
              <a:t>mortality, Jesus is mine,</a:t>
            </a:r>
          </a:p>
          <a:p>
            <a:r>
              <a:rPr lang="en-GB" sz="4400" b="1" dirty="0" smtClean="0"/>
              <a:t>Welcome eternity, Jesus is mine,</a:t>
            </a:r>
          </a:p>
          <a:p>
            <a:r>
              <a:rPr lang="en-GB" sz="4400" b="1" dirty="0" smtClean="0"/>
              <a:t>Welcome, Oh, loved and blest,</a:t>
            </a:r>
          </a:p>
          <a:p>
            <a:r>
              <a:rPr lang="en-GB" sz="4400" b="1" dirty="0" smtClean="0"/>
              <a:t>Welcome sweet scenes of rest,</a:t>
            </a:r>
          </a:p>
          <a:p>
            <a:r>
              <a:rPr lang="en-GB" sz="4400" b="1" dirty="0" smtClean="0"/>
              <a:t>Welcome, my saviour’s breast,</a:t>
            </a:r>
          </a:p>
          <a:p>
            <a:r>
              <a:rPr lang="en-GB" sz="4400" b="1" dirty="0" smtClean="0"/>
              <a:t>Jesus is mine.</a:t>
            </a:r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5621</TotalTime>
  <Words>124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180</cp:revision>
  <dcterms:created xsi:type="dcterms:W3CDTF">2010-08-26T04:29:37Z</dcterms:created>
  <dcterms:modified xsi:type="dcterms:W3CDTF">2018-08-05T09:31:18Z</dcterms:modified>
</cp:coreProperties>
</file>