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841" autoAdjust="0"/>
    <p:restoredTop sz="94660"/>
  </p:normalViewPr>
  <p:slideViewPr>
    <p:cSldViewPr>
      <p:cViewPr>
        <p:scale>
          <a:sx n="33" d="100"/>
          <a:sy n="33" d="100"/>
        </p:scale>
        <p:origin x="-2304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-76200" y="443091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3600" b="1" dirty="0" smtClean="0"/>
          </a:p>
          <a:p>
            <a:r>
              <a:rPr lang="en-GB" sz="3600" b="1" dirty="0" smtClean="0"/>
              <a:t>Enoch took a stroll one day with the Master</a:t>
            </a:r>
          </a:p>
          <a:p>
            <a:r>
              <a:rPr lang="en-GB" sz="3600" b="1" dirty="0" smtClean="0"/>
              <a:t>Just him and the Lord alone;</a:t>
            </a:r>
          </a:p>
          <a:p>
            <a:r>
              <a:rPr lang="en-GB" sz="3600" b="1" dirty="0" smtClean="0"/>
              <a:t>He got so close to the portals of heaven</a:t>
            </a:r>
          </a:p>
          <a:p>
            <a:r>
              <a:rPr lang="en-GB" sz="3600" b="1" dirty="0" smtClean="0"/>
              <a:t>That God just led him on home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609600" y="762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HE KEEPS LEADING ME ON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443091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3600" b="1" dirty="0" smtClean="0"/>
          </a:p>
          <a:p>
            <a:r>
              <a:rPr lang="en-GB" sz="3600" b="1" dirty="0" smtClean="0"/>
              <a:t>CHORUS</a:t>
            </a:r>
          </a:p>
          <a:p>
            <a:r>
              <a:rPr lang="en-GB" sz="3600" b="1" dirty="0" smtClean="0"/>
              <a:t>He keeps leading me on,</a:t>
            </a:r>
          </a:p>
          <a:p>
            <a:r>
              <a:rPr lang="en-GB" sz="3600" b="1" dirty="0" smtClean="0"/>
              <a:t>Destined for the crown</a:t>
            </a:r>
          </a:p>
          <a:p>
            <a:r>
              <a:rPr lang="en-GB" sz="3600" b="1" dirty="0" smtClean="0"/>
              <a:t>No time to slow down</a:t>
            </a:r>
          </a:p>
          <a:p>
            <a:r>
              <a:rPr lang="en-GB" sz="3600" b="1" dirty="0" smtClean="0"/>
              <a:t>Soon we’ll be home</a:t>
            </a:r>
          </a:p>
          <a:p>
            <a:r>
              <a:rPr lang="en-GB" sz="3600" b="1" dirty="0" smtClean="0"/>
              <a:t>He keeps leading me on.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-76200" y="443091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3600" b="1" dirty="0" smtClean="0"/>
          </a:p>
          <a:p>
            <a:r>
              <a:rPr lang="en-GB" sz="3600" b="1" dirty="0" smtClean="0"/>
              <a:t>I’ve strolled over mountains</a:t>
            </a:r>
          </a:p>
          <a:p>
            <a:r>
              <a:rPr lang="en-GB" sz="3600" b="1" dirty="0" smtClean="0"/>
              <a:t>Walked through some valleys</a:t>
            </a:r>
          </a:p>
          <a:p>
            <a:r>
              <a:rPr lang="en-GB" sz="3600" b="1" dirty="0" smtClean="0"/>
              <a:t>And I thought I’ll never see dawn;</a:t>
            </a:r>
          </a:p>
          <a:p>
            <a:r>
              <a:rPr lang="en-GB" sz="3600" b="1" dirty="0" smtClean="0"/>
              <a:t>But the One who said “I’ll ne’er leave nor</a:t>
            </a:r>
          </a:p>
          <a:p>
            <a:r>
              <a:rPr lang="en-GB" sz="3600" b="1" dirty="0" smtClean="0"/>
              <a:t>forsake you” is the One that’s leading me on.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5617</TotalTime>
  <Words>100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Slide 1</vt:lpstr>
      <vt:lpstr>Slide 2</vt:lpstr>
      <vt:lpstr>Slide 3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179</cp:revision>
  <dcterms:created xsi:type="dcterms:W3CDTF">2010-08-26T04:29:37Z</dcterms:created>
  <dcterms:modified xsi:type="dcterms:W3CDTF">2011-02-06T16:53:08Z</dcterms:modified>
</cp:coreProperties>
</file>