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0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endParaRPr lang="en-GB" sz="3600" b="1" dirty="0" smtClean="0"/>
          </a:p>
          <a:p>
            <a:r>
              <a:rPr lang="en-GB" sz="3600" b="1" dirty="0" smtClean="0"/>
              <a:t>Soon </a:t>
            </a:r>
            <a:r>
              <a:rPr lang="en-GB" sz="3600" b="1" dirty="0" smtClean="0"/>
              <a:t>the Bride and the Bridegroom will </a:t>
            </a:r>
            <a:endParaRPr lang="en-GB" sz="3600" b="1" dirty="0" smtClean="0"/>
          </a:p>
          <a:p>
            <a:r>
              <a:rPr lang="en-GB" sz="3600" b="1" dirty="0" smtClean="0"/>
              <a:t>be here no </a:t>
            </a:r>
            <a:r>
              <a:rPr lang="en-GB" sz="3600" b="1" dirty="0" smtClean="0"/>
              <a:t>more</a:t>
            </a:r>
          </a:p>
          <a:p>
            <a:r>
              <a:rPr lang="en-GB" sz="3600" b="1" dirty="0" err="1" smtClean="0"/>
              <a:t>Raptured</a:t>
            </a:r>
            <a:r>
              <a:rPr lang="en-GB" sz="3600" b="1" dirty="0" smtClean="0"/>
              <a:t> away in glory then the wrath of </a:t>
            </a:r>
            <a:r>
              <a:rPr lang="en-GB" sz="3600" b="1" dirty="0" smtClean="0"/>
              <a:t>God is </a:t>
            </a:r>
            <a:r>
              <a:rPr lang="en-GB" sz="3600" b="1" dirty="0" smtClean="0"/>
              <a:t>poured</a:t>
            </a:r>
          </a:p>
          <a:p>
            <a:r>
              <a:rPr lang="en-GB" sz="3600" b="1" dirty="0" smtClean="0"/>
              <a:t>Evening shadows are falling, darkness is near,</a:t>
            </a:r>
          </a:p>
          <a:p>
            <a:r>
              <a:rPr lang="en-GB" sz="3600" b="1" dirty="0" smtClean="0"/>
              <a:t>Hear the voice is calling lamp trimming time </a:t>
            </a:r>
            <a:r>
              <a:rPr lang="en-GB" sz="3600" b="1" dirty="0" smtClean="0"/>
              <a:t>is here</a:t>
            </a:r>
            <a:r>
              <a:rPr lang="en-GB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3048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r>
              <a:rPr lang="en-GB" sz="3600" b="1" u="sng" dirty="0" smtClean="0"/>
              <a:t>EVENING </a:t>
            </a:r>
            <a:r>
              <a:rPr lang="en-GB" sz="3600" b="1" u="sng" dirty="0" smtClean="0"/>
              <a:t>SHADOWS ARE FALLING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Evening shadows are falling, darkness is near;</a:t>
            </a:r>
          </a:p>
          <a:p>
            <a:r>
              <a:rPr lang="en-GB" sz="3600" b="1" dirty="0" smtClean="0"/>
              <a:t>Hear the voice is calling, lamp trimming time </a:t>
            </a:r>
            <a:r>
              <a:rPr lang="en-GB" sz="3600" b="1" dirty="0" smtClean="0"/>
              <a:t>is here</a:t>
            </a:r>
            <a:r>
              <a:rPr lang="en-GB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At the midnight hour, when the Bride are </a:t>
            </a:r>
            <a:r>
              <a:rPr lang="en-GB" sz="3600" b="1" dirty="0" smtClean="0"/>
              <a:t>still asleep</a:t>
            </a:r>
            <a:r>
              <a:rPr lang="en-GB" sz="3600" b="1" dirty="0" smtClean="0"/>
              <a:t>;</a:t>
            </a:r>
          </a:p>
          <a:p>
            <a:r>
              <a:rPr lang="en-GB" sz="3600" b="1" dirty="0" smtClean="0"/>
              <a:t>Oh, rise and trim your lamps for the Groom </a:t>
            </a:r>
            <a:r>
              <a:rPr lang="en-GB" sz="3600" b="1" dirty="0" smtClean="0"/>
              <a:t>is passing </a:t>
            </a:r>
            <a:r>
              <a:rPr lang="en-GB" sz="3600" b="1" dirty="0" smtClean="0"/>
              <a:t>near,</a:t>
            </a:r>
          </a:p>
          <a:p>
            <a:r>
              <a:rPr lang="en-GB" sz="3600" b="1" dirty="0" smtClean="0"/>
              <a:t>Evening shadows are falling darkness is near;</a:t>
            </a:r>
          </a:p>
          <a:p>
            <a:r>
              <a:rPr lang="en-GB" sz="3600" b="1" dirty="0" smtClean="0"/>
              <a:t>Hear the voice is calling, lamp trimming time </a:t>
            </a:r>
            <a:r>
              <a:rPr lang="en-GB" sz="3600" b="1" dirty="0" smtClean="0"/>
              <a:t>is here</a:t>
            </a:r>
            <a:r>
              <a:rPr lang="en-GB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5597</TotalTime>
  <Words>114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177</cp:revision>
  <dcterms:created xsi:type="dcterms:W3CDTF">2010-08-26T04:29:37Z</dcterms:created>
  <dcterms:modified xsi:type="dcterms:W3CDTF">2010-12-19T07:48:16Z</dcterms:modified>
</cp:coreProperties>
</file>