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26" d="100"/>
          <a:sy n="26" d="100"/>
        </p:scale>
        <p:origin x="528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7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1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6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25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25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143000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am safe, whatever may betide me;</a:t>
            </a:r>
          </a:p>
          <a:p>
            <a:r>
              <a:rPr lang="en-GB" sz="3600" b="1" dirty="0" smtClean="0"/>
              <a:t>I am safe, whoever may deride me;</a:t>
            </a:r>
          </a:p>
          <a:p>
            <a:r>
              <a:rPr lang="en-GB" sz="3600" b="1" dirty="0" smtClean="0"/>
              <a:t>I am safe, as long as I confide me;</a:t>
            </a:r>
          </a:p>
          <a:p>
            <a:r>
              <a:rPr lang="en-GB" sz="3600" b="1" dirty="0" smtClean="0"/>
              <a:t>In the hollow of God’s hand.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THE HOLLOW OF GOD’S HAND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-129540"/>
            <a:ext cx="8763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pPr algn="ctr"/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In the hollow, hollow of His hand,</a:t>
            </a:r>
          </a:p>
          <a:p>
            <a:r>
              <a:rPr lang="en-GB" sz="3600" b="1" dirty="0" smtClean="0"/>
              <a:t>In the hollow, hollow of His hand</a:t>
            </a:r>
          </a:p>
          <a:p>
            <a:r>
              <a:rPr lang="en-GB" sz="3500" b="1" dirty="0" smtClean="0"/>
              <a:t>I am safe while God Himself doth hold me</a:t>
            </a:r>
          </a:p>
          <a:p>
            <a:r>
              <a:rPr lang="en-GB" sz="3600" b="1" dirty="0" smtClean="0"/>
              <a:t>In the hollow of His hand.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457200"/>
            <a:ext cx="1158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200" b="1" dirty="0" smtClean="0"/>
          </a:p>
          <a:p>
            <a:r>
              <a:rPr lang="en-GB" sz="3200" b="1" dirty="0" smtClean="0"/>
              <a:t>What </a:t>
            </a:r>
            <a:r>
              <a:rPr lang="en-GB" sz="3200" b="1" dirty="0" err="1" smtClean="0"/>
              <a:t>tho</a:t>
            </a:r>
            <a:r>
              <a:rPr lang="en-GB" sz="3200" b="1" dirty="0" smtClean="0"/>
              <a:t> fierce the </a:t>
            </a:r>
            <a:r>
              <a:rPr lang="en-GB" sz="3200" b="1" dirty="0" err="1" smtClean="0"/>
              <a:t>stomy</a:t>
            </a:r>
            <a:r>
              <a:rPr lang="en-GB" sz="3200" b="1" dirty="0" smtClean="0"/>
              <a:t> blasts roar round</a:t>
            </a:r>
          </a:p>
          <a:p>
            <a:r>
              <a:rPr lang="en-GB" sz="3200" b="1" dirty="0" smtClean="0"/>
              <a:t>me;</a:t>
            </a:r>
          </a:p>
          <a:p>
            <a:r>
              <a:rPr lang="en-GB" sz="3200" b="1" dirty="0" smtClean="0"/>
              <a:t>What </a:t>
            </a:r>
            <a:r>
              <a:rPr lang="en-GB" sz="3200" b="1" dirty="0" err="1" smtClean="0"/>
              <a:t>tho</a:t>
            </a:r>
            <a:r>
              <a:rPr lang="en-GB" sz="3200" b="1" dirty="0" smtClean="0"/>
              <a:t>’ sore life’s trials oft confound me;</a:t>
            </a:r>
          </a:p>
          <a:p>
            <a:r>
              <a:rPr lang="en-GB" sz="3200" b="1" dirty="0" smtClean="0"/>
              <a:t>I am safe, for naught of ill can wound me</a:t>
            </a:r>
          </a:p>
          <a:p>
            <a:r>
              <a:rPr lang="en-GB" sz="3200" b="1" dirty="0" smtClean="0"/>
              <a:t>In the hollow of God’s hand.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457200"/>
            <a:ext cx="1158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200" b="1" dirty="0" smtClean="0"/>
          </a:p>
          <a:p>
            <a:r>
              <a:rPr lang="en-GB" sz="3200" b="1" dirty="0" smtClean="0"/>
              <a:t>Everlasting arms of love enfold me</a:t>
            </a:r>
          </a:p>
          <a:p>
            <a:r>
              <a:rPr lang="en-GB" sz="3200" b="1" dirty="0" smtClean="0"/>
              <a:t>Words of peace the voice divine has told me;</a:t>
            </a:r>
          </a:p>
          <a:p>
            <a:r>
              <a:rPr lang="en-GB" sz="3200" b="1" dirty="0" smtClean="0"/>
              <a:t>I am safe, while God Himself doth hold me</a:t>
            </a:r>
          </a:p>
          <a:p>
            <a:r>
              <a:rPr lang="en-GB" sz="3200" b="1" dirty="0" smtClean="0"/>
              <a:t>In the hollow of His hand.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5594</TotalTime>
  <Words>150</Words>
  <Application>Microsoft Office PowerPoint</Application>
  <PresentationFormat>On-screen Show (4:3)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164</cp:revision>
  <dcterms:created xsi:type="dcterms:W3CDTF">2010-08-26T04:29:37Z</dcterms:created>
  <dcterms:modified xsi:type="dcterms:W3CDTF">2019-07-12T22:42:53Z</dcterms:modified>
</cp:coreProperties>
</file>