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8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2/13/2011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 glory </a:t>
            </a:r>
            <a:r>
              <a:rPr lang="en-GB" sz="3600" b="1" dirty="0" smtClean="0"/>
              <a:t>to God He lifted me up</a:t>
            </a:r>
          </a:p>
          <a:p>
            <a:r>
              <a:rPr lang="en-GB" sz="3600" b="1" dirty="0" smtClean="0"/>
              <a:t>He lifted me up I know.</a:t>
            </a:r>
          </a:p>
          <a:p>
            <a:r>
              <a:rPr lang="en-GB" sz="3600" b="1" dirty="0" smtClean="0"/>
              <a:t>He reached down His hand</a:t>
            </a:r>
          </a:p>
          <a:p>
            <a:r>
              <a:rPr lang="en-GB" sz="3600" b="1" dirty="0" smtClean="0"/>
              <a:t>And lifted me up</a:t>
            </a:r>
          </a:p>
          <a:p>
            <a:r>
              <a:rPr lang="en-GB" sz="3600" b="1" dirty="0" smtClean="0"/>
              <a:t>And that’s why I love Him so.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 GLORY TO GOD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850880"/>
            <a:ext cx="1158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I love Him more and more,</a:t>
            </a:r>
          </a:p>
          <a:p>
            <a:r>
              <a:rPr lang="en-GB" sz="3600" b="1" dirty="0" smtClean="0"/>
              <a:t>I love Him more and more,</a:t>
            </a:r>
          </a:p>
          <a:p>
            <a:r>
              <a:rPr lang="en-GB" sz="3600" b="1" dirty="0" smtClean="0"/>
              <a:t>And when I stand upon the other shore,</a:t>
            </a:r>
          </a:p>
          <a:p>
            <a:r>
              <a:rPr lang="en-GB" sz="3600" b="1" dirty="0" smtClean="0"/>
              <a:t>I’ll praise Him o’er and o’er.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5595</TotalTime>
  <Words>68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163</cp:revision>
  <dcterms:created xsi:type="dcterms:W3CDTF">2010-08-26T04:29:37Z</dcterms:created>
  <dcterms:modified xsi:type="dcterms:W3CDTF">2011-02-13T07:43:51Z</dcterms:modified>
</cp:coreProperties>
</file>