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23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989BF-3ADA-41D9-B58E-F75C2B9A63F5}" type="datetimeFigureOut">
              <a:rPr lang="en-US" smtClean="0"/>
              <a:pPr/>
              <a:t>2/13/2011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D4200-BAA0-42D7-9C72-36C900A6785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4200-BAA0-42D7-9C72-36C900A6785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501676"/>
            <a:ext cx="1158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O magnify the Lord with me,</a:t>
            </a:r>
          </a:p>
          <a:p>
            <a:r>
              <a:rPr lang="en-GB" sz="3600" b="1" dirty="0" smtClean="0"/>
              <a:t>Blessed Lamb of Calvary,</a:t>
            </a:r>
          </a:p>
          <a:p>
            <a:r>
              <a:rPr lang="en-GB" sz="3600" b="1" dirty="0" smtClean="0"/>
              <a:t>For His grace so rich and free,</a:t>
            </a:r>
          </a:p>
          <a:p>
            <a:r>
              <a:rPr lang="en-GB" sz="3600" b="1" dirty="0" smtClean="0"/>
              <a:t>Magnify the Lord with me, hallelujah.</a:t>
            </a:r>
          </a:p>
          <a:p>
            <a:r>
              <a:rPr lang="en-GB" sz="3600" b="1" dirty="0" smtClean="0"/>
              <a:t>Magnify the Lord with me,</a:t>
            </a:r>
          </a:p>
          <a:p>
            <a:r>
              <a:rPr lang="en-GB" sz="3600" b="1" dirty="0" smtClean="0"/>
              <a:t>Blessed Lamb of Calvary,</a:t>
            </a:r>
          </a:p>
          <a:p>
            <a:r>
              <a:rPr lang="en-GB" sz="3600" b="1" dirty="0" smtClean="0"/>
              <a:t>Jesus gives the victory,</a:t>
            </a:r>
          </a:p>
          <a:p>
            <a:r>
              <a:rPr lang="en-GB" sz="3600" b="1" dirty="0" smtClean="0"/>
              <a:t>O magnify the Lord with me.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533400" y="420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O MAGNIFY THE LORD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5597</TotalTime>
  <Words>56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164</cp:revision>
  <dcterms:created xsi:type="dcterms:W3CDTF">2010-08-26T04:29:37Z</dcterms:created>
  <dcterms:modified xsi:type="dcterms:W3CDTF">2011-02-13T07:45:41Z</dcterms:modified>
</cp:coreProperties>
</file>