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18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2/16/2011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501676"/>
            <a:ext cx="1158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Peace like a river is flooding my soul,</a:t>
            </a:r>
          </a:p>
          <a:p>
            <a:r>
              <a:rPr lang="en-GB" sz="3600" b="1" dirty="0" smtClean="0"/>
              <a:t>Since Christ, my Saviour, </a:t>
            </a:r>
            <a:r>
              <a:rPr lang="en-GB" sz="3600" b="1" dirty="0" err="1" smtClean="0"/>
              <a:t>maketh</a:t>
            </a:r>
            <a:r>
              <a:rPr lang="en-GB" sz="3600" b="1" dirty="0" smtClean="0"/>
              <a:t> me</a:t>
            </a:r>
          </a:p>
          <a:p>
            <a:r>
              <a:rPr lang="en-GB" sz="3600" b="1" dirty="0" smtClean="0"/>
              <a:t> whole;</a:t>
            </a:r>
          </a:p>
          <a:p>
            <a:r>
              <a:rPr lang="en-GB" sz="3600" b="1" dirty="0" smtClean="0"/>
              <a:t>Sweet peace abiding my portion shall be</a:t>
            </a:r>
          </a:p>
          <a:p>
            <a:r>
              <a:rPr lang="en-GB" sz="3600" b="1" dirty="0" smtClean="0"/>
              <a:t>Jesus, my Saviour, is precious to 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PEACE LIKE A RIVER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01676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Pre…</a:t>
            </a:r>
            <a:r>
              <a:rPr lang="en-GB" sz="3600" b="1" dirty="0" err="1" smtClean="0"/>
              <a:t>cious</a:t>
            </a:r>
            <a:r>
              <a:rPr lang="en-GB" sz="3600" b="1" dirty="0" smtClean="0"/>
              <a:t> to me,…</a:t>
            </a:r>
          </a:p>
          <a:p>
            <a:r>
              <a:rPr lang="en-GB" sz="3600" b="1" dirty="0" smtClean="0"/>
              <a:t>Pre…</a:t>
            </a:r>
            <a:r>
              <a:rPr lang="en-GB" sz="3600" b="1" dirty="0" err="1" smtClean="0"/>
              <a:t>cious</a:t>
            </a:r>
            <a:r>
              <a:rPr lang="en-GB" sz="3600" b="1" dirty="0" smtClean="0"/>
              <a:t> is He,…</a:t>
            </a:r>
          </a:p>
          <a:p>
            <a:r>
              <a:rPr lang="en-GB" sz="3600" b="1" dirty="0" smtClean="0"/>
              <a:t>Jesus shall ever…be pre…</a:t>
            </a:r>
            <a:r>
              <a:rPr lang="en-GB" sz="3600" b="1" dirty="0" err="1" smtClean="0"/>
              <a:t>cious</a:t>
            </a:r>
            <a:r>
              <a:rPr lang="en-GB" sz="3600" b="1" dirty="0" smtClean="0"/>
              <a:t> to me..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01676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Pre…</a:t>
            </a:r>
            <a:r>
              <a:rPr lang="en-GB" sz="3600" b="1" dirty="0" err="1" smtClean="0"/>
              <a:t>cious</a:t>
            </a:r>
            <a:r>
              <a:rPr lang="en-GB" sz="3600" b="1" dirty="0" smtClean="0"/>
              <a:t> to me,…</a:t>
            </a:r>
          </a:p>
          <a:p>
            <a:r>
              <a:rPr lang="en-GB" sz="3600" b="1" dirty="0" smtClean="0"/>
              <a:t>Pre…</a:t>
            </a:r>
            <a:r>
              <a:rPr lang="en-GB" sz="3600" b="1" dirty="0" err="1" smtClean="0"/>
              <a:t>cious</a:t>
            </a:r>
            <a:r>
              <a:rPr lang="en-GB" sz="3600" b="1" dirty="0" smtClean="0"/>
              <a:t> is He,…</a:t>
            </a:r>
          </a:p>
          <a:p>
            <a:r>
              <a:rPr lang="en-GB" sz="3600" b="1" dirty="0" smtClean="0"/>
              <a:t>Jesus shall ever…be pre…</a:t>
            </a:r>
            <a:r>
              <a:rPr lang="en-GB" sz="3600" b="1" dirty="0" err="1" smtClean="0"/>
              <a:t>cious</a:t>
            </a:r>
            <a:r>
              <a:rPr lang="en-GB" sz="3600" b="1" dirty="0" smtClean="0"/>
              <a:t> to me..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6105</TotalTime>
  <Words>76</Words>
  <Application>Microsoft Office PowerPoint</Application>
  <PresentationFormat>On-screen Show (4:3)</PresentationFormat>
  <Paragraphs>17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178</cp:revision>
  <dcterms:created xsi:type="dcterms:W3CDTF">2010-08-26T04:29:37Z</dcterms:created>
  <dcterms:modified xsi:type="dcterms:W3CDTF">2011-02-16T16:46:03Z</dcterms:modified>
</cp:coreProperties>
</file>