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989BF-3ADA-41D9-B58E-F75C2B9A63F5}" type="datetimeFigureOut">
              <a:rPr lang="en-US" smtClean="0"/>
              <a:pPr/>
              <a:t>2/16/2011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D4200-BAA0-42D7-9C72-36C900A678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D4200-BAA0-42D7-9C72-36C900A6785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501676"/>
            <a:ext cx="1158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He that </a:t>
            </a:r>
            <a:r>
              <a:rPr lang="en-GB" sz="3600" b="1" dirty="0" err="1" smtClean="0"/>
              <a:t>dwelleth</a:t>
            </a:r>
            <a:r>
              <a:rPr lang="en-GB" sz="3600" b="1" dirty="0" smtClean="0"/>
              <a:t> in the secret place,</a:t>
            </a:r>
          </a:p>
          <a:p>
            <a:r>
              <a:rPr lang="en-GB" sz="3600" b="1" dirty="0" smtClean="0"/>
              <a:t>Of the most high,</a:t>
            </a:r>
          </a:p>
          <a:p>
            <a:r>
              <a:rPr lang="en-GB" sz="3600" b="1" dirty="0" smtClean="0"/>
              <a:t>Shall abide under the shadow,</a:t>
            </a:r>
          </a:p>
          <a:p>
            <a:r>
              <a:rPr lang="en-GB" sz="3600" b="1" dirty="0" smtClean="0"/>
              <a:t>Of the Almighty.</a:t>
            </a:r>
          </a:p>
          <a:p>
            <a:r>
              <a:rPr lang="en-GB" sz="3600" b="1" dirty="0" smtClean="0"/>
              <a:t>I will say of the Lord,</a:t>
            </a:r>
          </a:p>
          <a:p>
            <a:r>
              <a:rPr lang="en-GB" sz="3600" b="1" dirty="0" smtClean="0"/>
              <a:t>He is my refuge and my fortress;</a:t>
            </a:r>
          </a:p>
          <a:p>
            <a:r>
              <a:rPr lang="en-GB" sz="3600" b="1" dirty="0" smtClean="0"/>
              <a:t>My God; in Him will I trust. (2x)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4204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HE THAT DWELLETH IN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6109</TotalTime>
  <Words>55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180</cp:revision>
  <dcterms:created xsi:type="dcterms:W3CDTF">2010-08-26T04:29:37Z</dcterms:created>
  <dcterms:modified xsi:type="dcterms:W3CDTF">2011-02-16T16:49:50Z</dcterms:modified>
</cp:coreProperties>
</file>