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311289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48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GATHERING SHEAVES</a:t>
            </a:r>
          </a:p>
          <a:p>
            <a:r>
              <a:rPr lang="en-US" sz="3600" b="1" dirty="0"/>
              <a:t>Sowing in the morning, sowing seeds </a:t>
            </a:r>
            <a:r>
              <a:rPr lang="en-US" sz="3600" b="1" dirty="0" smtClean="0"/>
              <a:t>of kindness</a:t>
            </a:r>
            <a:r>
              <a:rPr lang="en-US" sz="3600" b="1" dirty="0"/>
              <a:t>,</a:t>
            </a:r>
          </a:p>
          <a:p>
            <a:r>
              <a:rPr lang="en-US" sz="3600" b="1" dirty="0"/>
              <a:t>Sowing in the noontide and the dewy eve;</a:t>
            </a:r>
          </a:p>
          <a:p>
            <a:r>
              <a:rPr lang="en-US" sz="3600" b="1" dirty="0"/>
              <a:t>Waiting for the harvest and the time of reaping,</a:t>
            </a:r>
          </a:p>
          <a:p>
            <a:r>
              <a:rPr lang="en-US" sz="3600" b="1" dirty="0"/>
              <a:t>We shall come rejoicing, bringing in the sheaves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990600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Bringing in the sheaves, bringing in the sheaves;</a:t>
            </a:r>
          </a:p>
          <a:p>
            <a:r>
              <a:rPr lang="en-US" sz="3600" b="1" dirty="0" smtClean="0"/>
              <a:t>We shall come rejoicing, bringing in the sheaves;</a:t>
            </a:r>
          </a:p>
          <a:p>
            <a:r>
              <a:rPr lang="en-US" sz="3600" b="1" dirty="0" smtClean="0"/>
              <a:t>Bringing in the sheaves, bringing in the sheaves,</a:t>
            </a:r>
          </a:p>
          <a:p>
            <a:r>
              <a:rPr lang="en-US" sz="3600" b="1" dirty="0" smtClean="0"/>
              <a:t>We shall come rejoicing, bringing in the sheaves.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144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Sowing in the sunshine, sowing in the shadows,</a:t>
            </a:r>
          </a:p>
          <a:p>
            <a:r>
              <a:rPr lang="en-US" sz="3600" b="1" dirty="0" smtClean="0"/>
              <a:t>Fearing neither clouds nor winter’s chilling breeze;</a:t>
            </a:r>
          </a:p>
          <a:p>
            <a:r>
              <a:rPr lang="en-US" sz="3600" b="1" dirty="0" smtClean="0"/>
              <a:t>By and by the harvest and the </a:t>
            </a:r>
            <a:r>
              <a:rPr lang="en-US" sz="3600" b="1" smtClean="0"/>
              <a:t>labour</a:t>
            </a:r>
            <a:r>
              <a:rPr lang="en-US" sz="3600" b="1" dirty="0" smtClean="0"/>
              <a:t> </a:t>
            </a:r>
            <a:r>
              <a:rPr lang="en-US" sz="3600" b="1" dirty="0" smtClean="0"/>
              <a:t>ended,</a:t>
            </a:r>
          </a:p>
          <a:p>
            <a:r>
              <a:rPr lang="en-US" sz="3600" b="1" dirty="0" smtClean="0"/>
              <a:t>We shall come rejoicing, bringing in the sheaves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252478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Going forth with weeping, sowing for the Master,</a:t>
            </a:r>
          </a:p>
          <a:p>
            <a:r>
              <a:rPr lang="en-US" sz="3600" b="1" dirty="0" smtClean="0"/>
              <a:t>Though the loss sustained, our spirit often</a:t>
            </a:r>
          </a:p>
          <a:p>
            <a:r>
              <a:rPr lang="en-US" sz="3600" b="1" dirty="0" smtClean="0"/>
              <a:t>grieves;</a:t>
            </a:r>
          </a:p>
          <a:p>
            <a:r>
              <a:rPr lang="en-US" sz="3600" b="1" dirty="0" smtClean="0"/>
              <a:t>When our weeping’s over, He will bid us</a:t>
            </a:r>
          </a:p>
          <a:p>
            <a:r>
              <a:rPr lang="en-US" sz="3600" b="1" dirty="0" smtClean="0"/>
              <a:t>welcome,</a:t>
            </a:r>
          </a:p>
          <a:p>
            <a:r>
              <a:rPr lang="en-US" sz="3600" b="1" dirty="0" smtClean="0"/>
              <a:t>We shall come rejoicing, bringing in the sheaves.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2287</TotalTime>
  <Words>162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52</cp:revision>
  <dcterms:created xsi:type="dcterms:W3CDTF">2010-08-26T04:29:37Z</dcterms:created>
  <dcterms:modified xsi:type="dcterms:W3CDTF">2011-02-27T08:56:11Z</dcterms:modified>
</cp:coreProperties>
</file>