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8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2/20/2011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At even, ere the sun was set,</a:t>
            </a:r>
          </a:p>
          <a:p>
            <a:r>
              <a:rPr lang="en-GB" sz="3600" b="1" dirty="0" smtClean="0"/>
              <a:t>The sick, O Lord, around Thee lay;</a:t>
            </a:r>
          </a:p>
          <a:p>
            <a:r>
              <a:rPr lang="en-GB" sz="3600" b="1" dirty="0" smtClean="0"/>
              <a:t>Oh, in what divers pains they met!</a:t>
            </a:r>
          </a:p>
          <a:p>
            <a:r>
              <a:rPr lang="en-GB" sz="3600" b="1" dirty="0" smtClean="0"/>
              <a:t>Oh, in what joy they went away!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EVENING TIDE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Once more ‘tis eventide, and we,</a:t>
            </a:r>
          </a:p>
          <a:p>
            <a:r>
              <a:rPr lang="en-GB" sz="3600" b="1" dirty="0" smtClean="0"/>
              <a:t>Oppressed with various ills, draw near</a:t>
            </a:r>
          </a:p>
          <a:p>
            <a:r>
              <a:rPr lang="en-GB" sz="3600" b="1" dirty="0" smtClean="0"/>
              <a:t>What if Thy form we cannot see!</a:t>
            </a:r>
          </a:p>
          <a:p>
            <a:r>
              <a:rPr lang="en-GB" sz="3600" b="1" dirty="0" smtClean="0"/>
              <a:t>We know and feel that Thou art here.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 saviour Christ, our woes dispel!</a:t>
            </a:r>
          </a:p>
          <a:p>
            <a:r>
              <a:rPr lang="en-GB" sz="3600" b="1" dirty="0" smtClean="0"/>
              <a:t>For some are sick, and some are sad,</a:t>
            </a:r>
          </a:p>
          <a:p>
            <a:r>
              <a:rPr lang="en-GB" sz="3600" b="1" dirty="0" smtClean="0"/>
              <a:t>And some have never loved Thee well,</a:t>
            </a:r>
          </a:p>
          <a:p>
            <a:r>
              <a:rPr lang="en-GB" sz="3600" b="1" dirty="0" smtClean="0"/>
              <a:t>And some have lost the love they had: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5778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 Saviour Christ, Thou too art man!</a:t>
            </a:r>
          </a:p>
          <a:p>
            <a:r>
              <a:rPr lang="en-GB" sz="3600" b="1" dirty="0" smtClean="0"/>
              <a:t>Thou hast been troubled, tempted, tried;</a:t>
            </a:r>
          </a:p>
          <a:p>
            <a:r>
              <a:rPr lang="en-GB" sz="3600" b="1" dirty="0" smtClean="0"/>
              <a:t>Thy kind but searching glance can scan</a:t>
            </a:r>
          </a:p>
          <a:p>
            <a:r>
              <a:rPr lang="en-GB" sz="3600" b="1" dirty="0" smtClean="0"/>
              <a:t>The very wounds that shame would hide: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778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Thy touch has still its ancient power;</a:t>
            </a:r>
          </a:p>
          <a:p>
            <a:r>
              <a:rPr lang="en-GB" sz="3600" b="1" dirty="0" smtClean="0"/>
              <a:t>No word from Thee can fruitless fall:</a:t>
            </a:r>
          </a:p>
          <a:p>
            <a:r>
              <a:rPr lang="en-GB" sz="3600" b="1" dirty="0" smtClean="0"/>
              <a:t>Hear in this solemn evening hour</a:t>
            </a:r>
          </a:p>
          <a:p>
            <a:r>
              <a:rPr lang="en-GB" sz="3600" b="1" dirty="0" smtClean="0"/>
              <a:t>And in Thy mercy heal us all.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6116</TotalTime>
  <Words>175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182</cp:revision>
  <dcterms:created xsi:type="dcterms:W3CDTF">2010-08-26T04:29:37Z</dcterms:created>
  <dcterms:modified xsi:type="dcterms:W3CDTF">2011-02-20T07:52:29Z</dcterms:modified>
</cp:coreProperties>
</file>