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23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89BF-3ADA-41D9-B58E-F75C2B9A63F5}" type="datetimeFigureOut">
              <a:rPr lang="en-US" smtClean="0"/>
              <a:pPr/>
              <a:t>2/27/2011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D4200-BAA0-42D7-9C72-36C900A6785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066800"/>
            <a:ext cx="11582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I’m going up, I’m going up</a:t>
            </a:r>
          </a:p>
          <a:p>
            <a:r>
              <a:rPr lang="en-GB" sz="3600" b="1" dirty="0" smtClean="0"/>
              <a:t>I’m going up in the first resurrection.</a:t>
            </a:r>
          </a:p>
          <a:p>
            <a:r>
              <a:rPr lang="en-GB" sz="3600" b="1" dirty="0" smtClean="0"/>
              <a:t>I’m going up, I’m going up</a:t>
            </a:r>
          </a:p>
          <a:p>
            <a:r>
              <a:rPr lang="en-GB" sz="3600" b="1" dirty="0" smtClean="0"/>
              <a:t>I’m going up to meet the Lord.</a:t>
            </a:r>
          </a:p>
          <a:p>
            <a:r>
              <a:rPr lang="en-GB" sz="3600" b="1" dirty="0" smtClean="0"/>
              <a:t>They’ll be coming from the East,</a:t>
            </a:r>
          </a:p>
          <a:p>
            <a:r>
              <a:rPr lang="en-GB" sz="3600" b="1" dirty="0" smtClean="0"/>
              <a:t>Coming from the west,</a:t>
            </a:r>
          </a:p>
          <a:p>
            <a:r>
              <a:rPr lang="en-GB" sz="3600" b="1" dirty="0" smtClean="0"/>
              <a:t>Coming from the North,</a:t>
            </a:r>
          </a:p>
          <a:p>
            <a:r>
              <a:rPr lang="en-GB" sz="3600" b="1" dirty="0" smtClean="0"/>
              <a:t>They’ll be coming from the South.</a:t>
            </a:r>
          </a:p>
          <a:p>
            <a:r>
              <a:rPr lang="en-GB" sz="3600" b="1" dirty="0" smtClean="0"/>
              <a:t>I’m going up, I’m going up</a:t>
            </a:r>
          </a:p>
          <a:p>
            <a:r>
              <a:rPr lang="en-GB" sz="3600" b="1" dirty="0" smtClean="0"/>
              <a:t>I’m going up to meet the Lord.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420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I’M GOING UP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6120</TotalTime>
  <Words>73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183</cp:revision>
  <dcterms:created xsi:type="dcterms:W3CDTF">2010-08-26T04:29:37Z</dcterms:created>
  <dcterms:modified xsi:type="dcterms:W3CDTF">2011-02-27T07:47:20Z</dcterms:modified>
</cp:coreProperties>
</file>