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7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2/20/2011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HARK! The herald angels sing,</a:t>
            </a:r>
          </a:p>
          <a:p>
            <a:r>
              <a:rPr lang="en-GB" sz="3600" b="1" dirty="0" smtClean="0"/>
              <a:t>“Glory to the new-born King,</a:t>
            </a:r>
          </a:p>
          <a:p>
            <a:r>
              <a:rPr lang="en-GB" sz="3600" b="1" dirty="0" smtClean="0"/>
              <a:t>Peace on earth and mercy mild,</a:t>
            </a:r>
          </a:p>
          <a:p>
            <a:r>
              <a:rPr lang="en-GB" sz="3600" b="1" dirty="0" smtClean="0"/>
              <a:t>God and sinners reconciled!”</a:t>
            </a:r>
          </a:p>
          <a:p>
            <a:r>
              <a:rPr lang="en-GB" sz="3600" b="1" dirty="0" smtClean="0"/>
              <a:t>Joyful, all ye nations, rise,</a:t>
            </a:r>
          </a:p>
          <a:p>
            <a:r>
              <a:rPr lang="en-GB" sz="3600" b="1" dirty="0" smtClean="0"/>
              <a:t>Join the triumph of the skies;</a:t>
            </a:r>
          </a:p>
          <a:p>
            <a:r>
              <a:rPr lang="en-GB" sz="3600" b="1" dirty="0" smtClean="0"/>
              <a:t>With </a:t>
            </a:r>
            <a:r>
              <a:rPr lang="en-GB" sz="3600" b="1" dirty="0" err="1" smtClean="0"/>
              <a:t>th</a:t>
            </a:r>
            <a:r>
              <a:rPr lang="en-GB" sz="3600" b="1" dirty="0" smtClean="0"/>
              <a:t>’ angelic host proclaim,</a:t>
            </a:r>
          </a:p>
          <a:p>
            <a:r>
              <a:rPr lang="en-GB" sz="3600" b="1" dirty="0" smtClean="0"/>
              <a:t>“Christ is born in Bethlehem.”</a:t>
            </a:r>
          </a:p>
          <a:p>
            <a:r>
              <a:rPr lang="en-GB" sz="3600" b="1" dirty="0" smtClean="0"/>
              <a:t>Hark! The herald angels sing,</a:t>
            </a:r>
          </a:p>
          <a:p>
            <a:r>
              <a:rPr lang="en-GB" sz="3600" b="1" dirty="0" smtClean="0"/>
              <a:t>“Glory to the new-born King.”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ANGELS SING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Christ, by highest heaven adored,</a:t>
            </a:r>
          </a:p>
          <a:p>
            <a:r>
              <a:rPr lang="en-GB" sz="3600" b="1" dirty="0" smtClean="0"/>
              <a:t>Christ, the everlasting Lord,</a:t>
            </a:r>
          </a:p>
          <a:p>
            <a:r>
              <a:rPr lang="en-GB" sz="3600" b="1" dirty="0" smtClean="0"/>
              <a:t>Late in time behold Him come,</a:t>
            </a:r>
          </a:p>
          <a:p>
            <a:r>
              <a:rPr lang="en-GB" sz="3600" b="1" dirty="0" smtClean="0"/>
              <a:t>Offspring of a virgin’s womb;</a:t>
            </a:r>
          </a:p>
          <a:p>
            <a:r>
              <a:rPr lang="en-GB" sz="3600" b="1" dirty="0" smtClean="0"/>
              <a:t>Veiled in flesh the Godhead see;</a:t>
            </a:r>
          </a:p>
          <a:p>
            <a:r>
              <a:rPr lang="en-GB" sz="3600" b="1" dirty="0" smtClean="0"/>
              <a:t>Hail </a:t>
            </a:r>
            <a:r>
              <a:rPr lang="en-GB" sz="3600" b="1" dirty="0" err="1" smtClean="0"/>
              <a:t>th</a:t>
            </a:r>
            <a:r>
              <a:rPr lang="en-GB" sz="3600" b="1" dirty="0" smtClean="0"/>
              <a:t>’ Incarnate Deity,</a:t>
            </a:r>
          </a:p>
          <a:p>
            <a:r>
              <a:rPr lang="en-GB" sz="3600" b="1" dirty="0" smtClean="0"/>
              <a:t>Pleased as Man with men to dwell,</a:t>
            </a:r>
          </a:p>
          <a:p>
            <a:r>
              <a:rPr lang="en-GB" sz="3600" b="1" dirty="0" smtClean="0"/>
              <a:t>Jesus our Immanuel!</a:t>
            </a:r>
          </a:p>
          <a:p>
            <a:r>
              <a:rPr lang="en-GB" sz="3600" b="1" dirty="0" smtClean="0"/>
              <a:t>Hark! The herald angels sing,</a:t>
            </a:r>
          </a:p>
          <a:p>
            <a:r>
              <a:rPr lang="en-GB" sz="3600" b="1" dirty="0" smtClean="0"/>
              <a:t>“Glory to the new-born King.”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Hail, the heavenly Prince of peace!</a:t>
            </a:r>
          </a:p>
          <a:p>
            <a:r>
              <a:rPr lang="en-GB" sz="3600" b="1" dirty="0" smtClean="0"/>
              <a:t>Hail, the son of Righteousness!</a:t>
            </a:r>
          </a:p>
          <a:p>
            <a:r>
              <a:rPr lang="en-GB" sz="3600" b="1" dirty="0" smtClean="0"/>
              <a:t>Light and life to all He brings,</a:t>
            </a:r>
          </a:p>
          <a:p>
            <a:r>
              <a:rPr lang="en-GB" sz="3600" b="1" dirty="0" smtClean="0"/>
              <a:t>Risen with healing in His wings;</a:t>
            </a:r>
          </a:p>
          <a:p>
            <a:r>
              <a:rPr lang="en-GB" sz="3600" b="1" dirty="0" smtClean="0"/>
              <a:t>Mild, He lays His glory by,</a:t>
            </a:r>
          </a:p>
          <a:p>
            <a:r>
              <a:rPr lang="en-GB" sz="3600" b="1" dirty="0" smtClean="0"/>
              <a:t>Born that man no more may die,</a:t>
            </a:r>
          </a:p>
          <a:p>
            <a:r>
              <a:rPr lang="en-GB" sz="3600" b="1" dirty="0" smtClean="0"/>
              <a:t>Born to raise the sons of earth,</a:t>
            </a:r>
          </a:p>
          <a:p>
            <a:r>
              <a:rPr lang="en-GB" sz="3600" b="1" dirty="0" smtClean="0"/>
              <a:t>Born to give them second birth.</a:t>
            </a:r>
          </a:p>
          <a:p>
            <a:r>
              <a:rPr lang="en-GB" sz="3600" b="1" dirty="0" smtClean="0"/>
              <a:t>Hark! The herald angels sing,</a:t>
            </a:r>
          </a:p>
          <a:p>
            <a:r>
              <a:rPr lang="en-GB" sz="3600" b="1" dirty="0" smtClean="0"/>
              <a:t>“Glory to the new-born King.”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6123</TotalTime>
  <Words>214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185</cp:revision>
  <dcterms:created xsi:type="dcterms:W3CDTF">2010-08-26T04:29:37Z</dcterms:created>
  <dcterms:modified xsi:type="dcterms:W3CDTF">2011-02-20T16:55:49Z</dcterms:modified>
</cp:coreProperties>
</file>