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3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89BF-3ADA-41D9-B58E-F75C2B9A63F5}" type="datetimeFigureOut">
              <a:rPr lang="en-US" smtClean="0"/>
              <a:pPr/>
              <a:t>2/27/2011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D4200-BAA0-42D7-9C72-36C900A678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66800"/>
            <a:ext cx="1158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Seek ye the Lord,</a:t>
            </a:r>
          </a:p>
          <a:p>
            <a:r>
              <a:rPr lang="en-GB" sz="3600" b="1" dirty="0" smtClean="0"/>
              <a:t>While He may be found.</a:t>
            </a:r>
          </a:p>
          <a:p>
            <a:r>
              <a:rPr lang="en-GB" sz="3600" b="1" dirty="0" smtClean="0"/>
              <a:t>Call ye upon Him, while He is near; </a:t>
            </a:r>
            <a:endParaRPr lang="en-GB" sz="3600" b="1" dirty="0" smtClean="0"/>
          </a:p>
          <a:p>
            <a:r>
              <a:rPr lang="en-GB" sz="3600" b="1" dirty="0" smtClean="0"/>
              <a:t>(</a:t>
            </a:r>
            <a:r>
              <a:rPr lang="en-GB" sz="3600" b="1" dirty="0" smtClean="0"/>
              <a:t>2repeat)</a:t>
            </a:r>
          </a:p>
          <a:p>
            <a:r>
              <a:rPr lang="en-GB" sz="3600" b="1" dirty="0" smtClean="0"/>
              <a:t>Let the wicked forsake his way,</a:t>
            </a:r>
          </a:p>
          <a:p>
            <a:r>
              <a:rPr lang="en-GB" sz="3600" b="1" dirty="0" smtClean="0"/>
              <a:t>And the unrighteous man his thoughts;</a:t>
            </a:r>
          </a:p>
          <a:p>
            <a:r>
              <a:rPr lang="en-GB" sz="3600" b="1" dirty="0" smtClean="0"/>
              <a:t>And let him return unto the Lord,</a:t>
            </a:r>
          </a:p>
          <a:p>
            <a:r>
              <a:rPr lang="en-GB" sz="3600" b="1" dirty="0" smtClean="0"/>
              <a:t>And He will have mercy upon him;</a:t>
            </a:r>
          </a:p>
          <a:p>
            <a:r>
              <a:rPr lang="en-GB" sz="3600" b="1" dirty="0" smtClean="0"/>
              <a:t>And to our God,</a:t>
            </a:r>
          </a:p>
          <a:p>
            <a:r>
              <a:rPr lang="en-GB" sz="3600" b="1" dirty="0" smtClean="0"/>
              <a:t>For He will abundantly pardon.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SEEK YE THE LORD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6125</TotalTime>
  <Words>70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186</cp:revision>
  <dcterms:created xsi:type="dcterms:W3CDTF">2010-08-26T04:29:37Z</dcterms:created>
  <dcterms:modified xsi:type="dcterms:W3CDTF">2011-02-27T07:50:21Z</dcterms:modified>
</cp:coreProperties>
</file>