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3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2/27/2011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77669"/>
            <a:ext cx="1158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God never fails,</a:t>
            </a:r>
          </a:p>
          <a:p>
            <a:r>
              <a:rPr lang="en-GB" sz="3600" b="1" dirty="0" smtClean="0"/>
              <a:t>God never fails,</a:t>
            </a:r>
          </a:p>
          <a:p>
            <a:r>
              <a:rPr lang="en-GB" sz="3600" b="1" dirty="0" smtClean="0"/>
              <a:t>He abides with me(us)</a:t>
            </a:r>
          </a:p>
          <a:p>
            <a:r>
              <a:rPr lang="en-GB" sz="3600" b="1" smtClean="0"/>
              <a:t>Gives me(us </a:t>
            </a:r>
            <a:endParaRPr lang="en-GB" sz="3600" b="1" dirty="0" smtClean="0"/>
          </a:p>
          <a:p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-76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GOD NEVER  FAILS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6131</TotalTime>
  <Words>19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190</cp:revision>
  <dcterms:created xsi:type="dcterms:W3CDTF">2010-08-26T04:29:37Z</dcterms:created>
  <dcterms:modified xsi:type="dcterms:W3CDTF">2011-02-27T07:56:07Z</dcterms:modified>
</cp:coreProperties>
</file>