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2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3/9/2011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780157"/>
            <a:ext cx="11582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/>
              <a:t>Surely goodness and mercy</a:t>
            </a:r>
          </a:p>
          <a:p>
            <a:r>
              <a:rPr lang="en-GB" sz="3200" b="1" dirty="0" smtClean="0"/>
              <a:t>Shall follow me,</a:t>
            </a:r>
          </a:p>
          <a:p>
            <a:r>
              <a:rPr lang="en-GB" sz="3200" b="1" dirty="0" smtClean="0"/>
              <a:t>All the days, all the days of my life.</a:t>
            </a:r>
          </a:p>
          <a:p>
            <a:r>
              <a:rPr lang="en-GB" sz="3200" b="1" dirty="0" smtClean="0"/>
              <a:t>Surely goodness and mercy</a:t>
            </a:r>
          </a:p>
          <a:p>
            <a:r>
              <a:rPr lang="en-GB" sz="3200" b="1" dirty="0" smtClean="0"/>
              <a:t>Shall follow me, all the days,</a:t>
            </a:r>
          </a:p>
          <a:p>
            <a:r>
              <a:rPr lang="en-GB" sz="3200" b="1" dirty="0" smtClean="0"/>
              <a:t>All the days of my life.</a:t>
            </a:r>
          </a:p>
          <a:p>
            <a:r>
              <a:rPr lang="en-GB" sz="3200" b="1" dirty="0" smtClean="0"/>
              <a:t>And I shall dwell</a:t>
            </a:r>
          </a:p>
          <a:p>
            <a:r>
              <a:rPr lang="en-GB" sz="3200" b="1" dirty="0" smtClean="0"/>
              <a:t>In the house of the Lord forever, and I</a:t>
            </a:r>
          </a:p>
          <a:p>
            <a:r>
              <a:rPr lang="en-GB" sz="3200" b="1" dirty="0" smtClean="0"/>
              <a:t> shall feast at the table prepare for me.</a:t>
            </a:r>
          </a:p>
          <a:p>
            <a:r>
              <a:rPr lang="en-GB" sz="3200" b="1" dirty="0" smtClean="0"/>
              <a:t>Surely goodness and mercy</a:t>
            </a:r>
          </a:p>
          <a:p>
            <a:r>
              <a:rPr lang="en-GB" sz="3200" b="1" dirty="0" smtClean="0"/>
              <a:t>Shall follow me all the days,</a:t>
            </a:r>
          </a:p>
          <a:p>
            <a:r>
              <a:rPr lang="en-GB" sz="3200" b="1" dirty="0" smtClean="0"/>
              <a:t>All the days of my life.</a:t>
            </a:r>
            <a:endParaRPr lang="en-US" sz="32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-76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dirty="0" smtClean="0"/>
              <a:t>SURELY GOODNESS AND MERCY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6129</TotalTime>
  <Words>85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190</cp:revision>
  <dcterms:created xsi:type="dcterms:W3CDTF">2010-08-26T04:29:37Z</dcterms:created>
  <dcterms:modified xsi:type="dcterms:W3CDTF">2011-03-09T16:47:03Z</dcterms:modified>
</cp:coreProperties>
</file>