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7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3/9/2011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0444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Years I spent in vanity and pride,</a:t>
            </a:r>
          </a:p>
          <a:p>
            <a:r>
              <a:rPr lang="en-GB" sz="3600" b="1" dirty="0" smtClean="0"/>
              <a:t>Caring not my Lord was crucified;</a:t>
            </a:r>
          </a:p>
          <a:p>
            <a:r>
              <a:rPr lang="en-GB" sz="3600" b="1" dirty="0" smtClean="0"/>
              <a:t>Knowing not it was for me He died</a:t>
            </a:r>
          </a:p>
          <a:p>
            <a:r>
              <a:rPr lang="en-GB" sz="3600" b="1" dirty="0" smtClean="0"/>
              <a:t>On Calvary.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115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AT CALVARY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044476"/>
            <a:ext cx="1158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Mercy there was great, and </a:t>
            </a:r>
            <a:r>
              <a:rPr lang="en-GB" sz="3600" b="1" dirty="0" smtClean="0"/>
              <a:t>grace</a:t>
            </a:r>
          </a:p>
          <a:p>
            <a:r>
              <a:rPr lang="en-GB" sz="3600" b="1" dirty="0" smtClean="0"/>
              <a:t> </a:t>
            </a:r>
            <a:r>
              <a:rPr lang="en-GB" sz="3600" b="1" dirty="0" smtClean="0"/>
              <a:t>was free,</a:t>
            </a:r>
          </a:p>
          <a:p>
            <a:r>
              <a:rPr lang="en-GB" sz="3600" b="1" dirty="0" smtClean="0"/>
              <a:t>Pardon there was multiplied to me,</a:t>
            </a:r>
          </a:p>
          <a:p>
            <a:r>
              <a:rPr lang="en-GB" sz="3600" b="1" dirty="0" smtClean="0"/>
              <a:t>There my burdened soul found liberty,</a:t>
            </a:r>
          </a:p>
          <a:p>
            <a:r>
              <a:rPr lang="en-GB" sz="3600" b="1" dirty="0" smtClean="0"/>
              <a:t>At Calvary.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0444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By God’s word at last my sin I learned</a:t>
            </a:r>
          </a:p>
          <a:p>
            <a:r>
              <a:rPr lang="en-GB" sz="3600" b="1" dirty="0" smtClean="0"/>
              <a:t>Then I trembled at the law I’d spurned,</a:t>
            </a:r>
          </a:p>
          <a:p>
            <a:r>
              <a:rPr lang="en-GB" sz="3600" b="1" dirty="0" smtClean="0"/>
              <a:t>Till my guilty soul, imploring, turned</a:t>
            </a:r>
          </a:p>
          <a:p>
            <a:r>
              <a:rPr lang="en-GB" sz="3600" b="1" dirty="0" smtClean="0"/>
              <a:t>To Calvary.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0444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Now I’ve given to Jesus </a:t>
            </a:r>
            <a:r>
              <a:rPr lang="en-GB" sz="3600" b="1" dirty="0" err="1" smtClean="0"/>
              <a:t>ev’rything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Now I gladly own Him as my King,</a:t>
            </a:r>
          </a:p>
          <a:p>
            <a:r>
              <a:rPr lang="en-GB" sz="3600" b="1" dirty="0" smtClean="0"/>
              <a:t>Now my </a:t>
            </a:r>
            <a:r>
              <a:rPr lang="en-GB" sz="3600" b="1" dirty="0" err="1" smtClean="0"/>
              <a:t>raptured</a:t>
            </a:r>
            <a:r>
              <a:rPr lang="en-GB" sz="3600" b="1" dirty="0" smtClean="0"/>
              <a:t> soul can only sing</a:t>
            </a:r>
          </a:p>
          <a:p>
            <a:r>
              <a:rPr lang="en-GB" sz="3600" b="1" dirty="0" smtClean="0"/>
              <a:t>Of </a:t>
            </a:r>
            <a:r>
              <a:rPr lang="en-GB" sz="3600" b="1" dirty="0" err="1" smtClean="0"/>
              <a:t>Clavary</a:t>
            </a:r>
            <a:r>
              <a:rPr lang="en-GB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44476"/>
            <a:ext cx="1158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Oh! The love that drew salvation’s plan</a:t>
            </a:r>
          </a:p>
          <a:p>
            <a:r>
              <a:rPr lang="en-GB" sz="3600" b="1" dirty="0" smtClean="0"/>
              <a:t>Oh! The grace that brought it </a:t>
            </a:r>
            <a:r>
              <a:rPr lang="en-GB" sz="3600" b="1" dirty="0" smtClean="0"/>
              <a:t>down</a:t>
            </a:r>
          </a:p>
          <a:p>
            <a:r>
              <a:rPr lang="en-GB" sz="3600" b="1" dirty="0" smtClean="0"/>
              <a:t> </a:t>
            </a:r>
            <a:r>
              <a:rPr lang="en-GB" sz="3600" b="1" dirty="0" smtClean="0"/>
              <a:t>to man,</a:t>
            </a:r>
          </a:p>
          <a:p>
            <a:r>
              <a:rPr lang="en-GB" sz="3600" b="1" dirty="0" smtClean="0"/>
              <a:t>Oh! the mighty gulf that God did span</a:t>
            </a:r>
          </a:p>
          <a:p>
            <a:r>
              <a:rPr lang="en-GB" sz="3600" b="1" dirty="0" smtClean="0"/>
              <a:t>At Calvary.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6136</TotalTime>
  <Words>149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191</cp:revision>
  <dcterms:created xsi:type="dcterms:W3CDTF">2010-08-26T04:29:37Z</dcterms:created>
  <dcterms:modified xsi:type="dcterms:W3CDTF">2011-03-09T16:53:51Z</dcterms:modified>
</cp:coreProperties>
</file>