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2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3/13/2011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044476"/>
            <a:ext cx="1158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This is the day, this is the day</a:t>
            </a:r>
          </a:p>
          <a:p>
            <a:r>
              <a:rPr lang="en-GB" sz="3600" b="1" dirty="0" smtClean="0"/>
              <a:t>That the Lord has made,</a:t>
            </a:r>
          </a:p>
          <a:p>
            <a:r>
              <a:rPr lang="en-GB" sz="3600" b="1" dirty="0" smtClean="0"/>
              <a:t>That the Lord has made,</a:t>
            </a:r>
          </a:p>
          <a:p>
            <a:r>
              <a:rPr lang="en-GB" sz="3600" b="1" dirty="0" smtClean="0"/>
              <a:t>We will rejoice, we will rejoice</a:t>
            </a:r>
          </a:p>
          <a:p>
            <a:r>
              <a:rPr lang="en-GB" sz="3600" b="1" dirty="0" smtClean="0"/>
              <a:t>And be glad in it, and be glad in it.</a:t>
            </a:r>
          </a:p>
          <a:p>
            <a:r>
              <a:rPr lang="en-GB" sz="3600" b="1" dirty="0" smtClean="0"/>
              <a:t>This is the day that the Lord has made,</a:t>
            </a:r>
          </a:p>
          <a:p>
            <a:r>
              <a:rPr lang="en-GB" sz="3600" b="1" dirty="0" smtClean="0"/>
              <a:t>We will rejoice and be glad in it,</a:t>
            </a:r>
          </a:p>
          <a:p>
            <a:r>
              <a:rPr lang="en-GB" sz="3600" b="1" dirty="0" smtClean="0"/>
              <a:t>This is the day, this is the day</a:t>
            </a:r>
          </a:p>
          <a:p>
            <a:r>
              <a:rPr lang="en-GB" sz="3600" b="1" dirty="0" smtClean="0"/>
              <a:t>That the Lord has made.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115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THIS IS THE DAY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6138</TotalTime>
  <Words>79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192</cp:revision>
  <dcterms:created xsi:type="dcterms:W3CDTF">2010-08-26T04:29:37Z</dcterms:created>
  <dcterms:modified xsi:type="dcterms:W3CDTF">2011-03-13T07:51:49Z</dcterms:modified>
</cp:coreProperties>
</file>