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1" d="100"/>
          <a:sy n="41" d="100"/>
        </p:scale>
        <p:origin x="5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0" y="1690062"/>
            <a:ext cx="8953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err="1"/>
              <a:t>’Tis</a:t>
            </a:r>
            <a:r>
              <a:rPr lang="en-GB" sz="4400" b="1" dirty="0"/>
              <a:t> so sweet to trust in Jesus,</a:t>
            </a:r>
            <a:br>
              <a:rPr lang="en-GB" sz="4400" b="1" dirty="0"/>
            </a:br>
            <a:r>
              <a:rPr lang="en-GB" sz="4400" b="1" dirty="0"/>
              <a:t>Just to take Him at His Word;</a:t>
            </a:r>
            <a:br>
              <a:rPr lang="en-GB" sz="4400" b="1" dirty="0"/>
            </a:br>
            <a:r>
              <a:rPr lang="en-GB" sz="4400" b="1" dirty="0"/>
              <a:t>Just to rest upon His promise,</a:t>
            </a:r>
            <a:br>
              <a:rPr lang="en-GB" sz="4400" b="1" dirty="0"/>
            </a:br>
            <a:r>
              <a:rPr lang="en-GB" sz="4400" b="1" dirty="0"/>
              <a:t>And to know, “Thus </a:t>
            </a:r>
            <a:r>
              <a:rPr lang="en-GB" sz="4400" b="1" dirty="0" err="1"/>
              <a:t>saith</a:t>
            </a:r>
            <a:r>
              <a:rPr lang="en-GB" sz="4400" b="1" dirty="0"/>
              <a:t> the Lord!”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‘TIS SO SWEET TO TRUST IN JESUS</a:t>
            </a:r>
            <a:endParaRPr lang="nn-NO" sz="34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1" y="990599"/>
            <a:ext cx="8991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u="sng" dirty="0"/>
              <a:t>CHORUS</a:t>
            </a:r>
            <a:r>
              <a:rPr lang="en-GB" sz="3600" i="1" dirty="0"/>
              <a:t>:</a:t>
            </a:r>
            <a:br>
              <a:rPr lang="en-GB" sz="3600" dirty="0"/>
            </a:br>
            <a:r>
              <a:rPr lang="en-GB" sz="4400" b="1" dirty="0"/>
              <a:t>Jesus, Jesus, how I trust Him!</a:t>
            </a:r>
            <a:br>
              <a:rPr lang="en-GB" sz="4400" b="1" dirty="0"/>
            </a:br>
            <a:r>
              <a:rPr lang="en-GB" sz="4400" b="1" dirty="0"/>
              <a:t>How I’ve proved Him o’er and o’er;</a:t>
            </a:r>
            <a:br>
              <a:rPr lang="en-GB" sz="4400" b="1" dirty="0"/>
            </a:br>
            <a:r>
              <a:rPr lang="en-GB" sz="4400" b="1" dirty="0"/>
              <a:t>Jesus, Jesus, precious Jesus!</a:t>
            </a:r>
            <a:br>
              <a:rPr lang="en-GB" sz="4400" b="1" dirty="0"/>
            </a:br>
            <a:r>
              <a:rPr lang="en-GB" sz="4400" b="1" dirty="0"/>
              <a:t>Oh, for grace to trust Him more!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9448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Oh, how sweet to trust in Jesus,</a:t>
            </a:r>
            <a:br>
              <a:rPr lang="en-GB" sz="4400" b="1" dirty="0"/>
            </a:br>
            <a:r>
              <a:rPr lang="en-GB" sz="4400" b="1" dirty="0"/>
              <a:t>Just to trust His cleansing blood;</a:t>
            </a:r>
            <a:br>
              <a:rPr lang="en-GB" sz="4400" b="1" dirty="0"/>
            </a:br>
            <a:r>
              <a:rPr lang="en-GB" sz="4400" b="1" dirty="0"/>
              <a:t>And in simple faith to plunge me</a:t>
            </a:r>
            <a:br>
              <a:rPr lang="en-GB" sz="4400" b="1" dirty="0"/>
            </a:br>
            <a:r>
              <a:rPr lang="en-GB" sz="4400" b="1" dirty="0"/>
              <a:t>’Neath the healing, cleansing flood!</a:t>
            </a:r>
          </a:p>
          <a:p>
            <a:endParaRPr lang="en-US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54623" y="990599"/>
            <a:ext cx="8801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Yes, ’tis sweet to trust in Jesus,</a:t>
            </a:r>
            <a:br>
              <a:rPr lang="en-GB" sz="4400" b="1" dirty="0"/>
            </a:br>
            <a:r>
              <a:rPr lang="en-GB" sz="4400" b="1" dirty="0"/>
              <a:t>Just from sin and self to cease;</a:t>
            </a:r>
            <a:br>
              <a:rPr lang="en-GB" sz="4400" b="1" dirty="0"/>
            </a:br>
            <a:r>
              <a:rPr lang="en-GB" sz="4400" b="1" dirty="0"/>
              <a:t>Just from Jesus simply taking</a:t>
            </a:r>
            <a:br>
              <a:rPr lang="en-GB" sz="4400" b="1" dirty="0"/>
            </a:br>
            <a:r>
              <a:rPr lang="en-GB" sz="4400" b="1" dirty="0"/>
              <a:t>Life and rest, and joy and peace.</a:t>
            </a:r>
          </a:p>
          <a:p>
            <a:endParaRPr lang="en-US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2400" y="990599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/>
              <a:t>I’m so glad I learned to trust Thee,</a:t>
            </a:r>
            <a:br>
              <a:rPr lang="en-GB" sz="4400" b="1" dirty="0"/>
            </a:br>
            <a:r>
              <a:rPr lang="en-GB" sz="4400" b="1" dirty="0"/>
              <a:t>Precious Jesus, Saviour, Friend;</a:t>
            </a:r>
            <a:br>
              <a:rPr lang="en-GB" sz="4400" b="1" dirty="0"/>
            </a:br>
            <a:r>
              <a:rPr lang="en-GB" sz="4400" b="1" dirty="0"/>
              <a:t>And I know that Thou art with me,</a:t>
            </a:r>
            <a:br>
              <a:rPr lang="en-GB" sz="4400" b="1" dirty="0"/>
            </a:br>
            <a:r>
              <a:rPr lang="en-GB" sz="4400" b="1" dirty="0"/>
              <a:t>Wilt be with me to the end.</a:t>
            </a:r>
          </a:p>
        </p:txBody>
      </p:sp>
    </p:spTree>
    <p:extLst>
      <p:ext uri="{BB962C8B-B14F-4D97-AF65-F5344CB8AC3E}">
        <p14:creationId xmlns:p14="http://schemas.microsoft.com/office/powerpoint/2010/main" val="2860475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5664</TotalTime>
  <Words>45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180</cp:revision>
  <dcterms:created xsi:type="dcterms:W3CDTF">2010-08-26T04:29:37Z</dcterms:created>
  <dcterms:modified xsi:type="dcterms:W3CDTF">2019-12-15T09:07:41Z</dcterms:modified>
</cp:coreProperties>
</file>