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6579-6541-46BB-9172-B8754D1E17A7}" type="datetimeFigureOut">
              <a:rPr lang="en-US" smtClean="0"/>
              <a:t>11/20/2011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00E45-44F4-4257-B26B-C6246FA9D11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96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488</a:t>
            </a:r>
            <a:br>
              <a:rPr lang="en-US" b="1" dirty="0" smtClean="0"/>
            </a:br>
            <a:r>
              <a:rPr lang="en-US" b="1" dirty="0" smtClean="0"/>
              <a:t>HOLY GROUND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16764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dirty="0" smtClean="0"/>
              <a:t>Holy ground, we’re standing on Holy ground,</a:t>
            </a:r>
          </a:p>
          <a:p>
            <a:pPr>
              <a:buNone/>
            </a:pPr>
            <a:r>
              <a:rPr lang="en-US" sz="3600" b="1" dirty="0" smtClean="0"/>
              <a:t>Lord of lords is He, and where He is, is Holy;</a:t>
            </a:r>
          </a:p>
          <a:p>
            <a:pPr>
              <a:buNone/>
            </a:pPr>
            <a:r>
              <a:rPr lang="en-US" sz="3600" b="1" dirty="0" smtClean="0"/>
              <a:t>Holy ground, we’re standing on holy ground,</a:t>
            </a:r>
          </a:p>
          <a:p>
            <a:pPr>
              <a:buNone/>
            </a:pPr>
            <a:r>
              <a:rPr lang="en-US" sz="3600" b="1" dirty="0" smtClean="0"/>
              <a:t>Lord of lords is He, and where He is, is Holy;</a:t>
            </a:r>
          </a:p>
          <a:p>
            <a:pPr>
              <a:buNone/>
            </a:pPr>
            <a:r>
              <a:rPr lang="en-US" sz="3600" b="1" dirty="0" smtClean="0"/>
              <a:t>…Holy hand, we’re lifting up holy hands…</a:t>
            </a:r>
            <a:endParaRPr lang="en-US" sz="3600" b="1" dirty="0"/>
          </a:p>
        </p:txBody>
      </p:sp>
      <p:pic>
        <p:nvPicPr>
          <p:cNvPr id="7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8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57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488 HOLY GROUND</vt:lpstr>
    </vt:vector>
  </TitlesOfParts>
  <Company>the word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488 HOLY GROUND</dc:title>
  <dc:creator>church</dc:creator>
  <cp:lastModifiedBy>JUDE-MAJASAN</cp:lastModifiedBy>
  <cp:revision>5</cp:revision>
  <dcterms:created xsi:type="dcterms:W3CDTF">2010-12-05T08:28:28Z</dcterms:created>
  <dcterms:modified xsi:type="dcterms:W3CDTF">2011-11-20T19:10:26Z</dcterms:modified>
</cp:coreProperties>
</file>