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AC6A-2DFF-4771-AC53-A2397333CD9C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FA93-4E13-44AE-9A3B-FFF175ED626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489</a:t>
            </a:r>
            <a:br>
              <a:rPr lang="en-US" b="1" dirty="0" smtClean="0"/>
            </a:br>
            <a:r>
              <a:rPr lang="en-US" b="1" dirty="0" smtClean="0"/>
              <a:t>THE WELL IS DEEP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The well is deep and I require,</a:t>
            </a:r>
          </a:p>
          <a:p>
            <a:pPr>
              <a:buNone/>
            </a:pPr>
            <a:r>
              <a:rPr lang="en-US" sz="3600" b="1" dirty="0" smtClean="0"/>
              <a:t>A drought of the water of life,</a:t>
            </a:r>
          </a:p>
          <a:p>
            <a:pPr>
              <a:buNone/>
            </a:pPr>
            <a:r>
              <a:rPr lang="en-US" sz="3600" b="1" dirty="0" smtClean="0"/>
              <a:t>But none can quench my soul’s desire,</a:t>
            </a:r>
          </a:p>
          <a:p>
            <a:pPr>
              <a:buNone/>
            </a:pPr>
            <a:r>
              <a:rPr lang="en-US" sz="3600" b="1" dirty="0" smtClean="0"/>
              <a:t>For a drought of the water of life.</a:t>
            </a:r>
          </a:p>
          <a:p>
            <a:pPr>
              <a:buNone/>
            </a:pPr>
            <a:r>
              <a:rPr lang="en-US" sz="3600" b="1" dirty="0" smtClean="0"/>
              <a:t>Till one draws near who the cry will heed.</a:t>
            </a:r>
          </a:p>
          <a:p>
            <a:pPr>
              <a:buNone/>
            </a:pPr>
            <a:r>
              <a:rPr lang="en-US" sz="3600" b="1" dirty="0" smtClean="0"/>
              <a:t>Helper of men in their time of need,</a:t>
            </a:r>
          </a:p>
          <a:p>
            <a:pPr>
              <a:buNone/>
            </a:pPr>
            <a:r>
              <a:rPr lang="en-US" sz="3600" b="1" dirty="0" smtClean="0"/>
              <a:t>And I believing, find indeed.</a:t>
            </a:r>
          </a:p>
          <a:p>
            <a:pPr>
              <a:buNone/>
            </a:pPr>
            <a:r>
              <a:rPr lang="en-US" sz="3600" b="1" dirty="0" smtClean="0"/>
              <a:t>That Christ is the water of life.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489 THE WELL IS DEEP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JUDE-MAJASAN</cp:lastModifiedBy>
  <cp:revision>3</cp:revision>
  <dcterms:created xsi:type="dcterms:W3CDTF">2010-12-05T08:41:28Z</dcterms:created>
  <dcterms:modified xsi:type="dcterms:W3CDTF">2011-11-20T19:11:07Z</dcterms:modified>
</cp:coreProperties>
</file>