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13DB5-3CA2-43AF-A782-0BA824B12B7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46BA9-F1BF-4F70-8C91-03A58C11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46BA9-F1BF-4F70-8C91-03A58C11C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GOLDEN DAYBREAK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Some glorious morning sorrow will cease,</a:t>
            </a:r>
          </a:p>
          <a:p>
            <a:r>
              <a:rPr lang="en-US" sz="3600" b="1" dirty="0"/>
              <a:t>Some glorious morning all will be peace;</a:t>
            </a:r>
          </a:p>
          <a:p>
            <a:r>
              <a:rPr lang="en-US" sz="3600" b="1" dirty="0"/>
              <a:t>Heartaches all ended, schooldays all done,</a:t>
            </a:r>
          </a:p>
          <a:p>
            <a:r>
              <a:rPr lang="en-US" sz="3600" b="1" dirty="0"/>
              <a:t>Heaven will open, Jesus will come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07163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Some golden daybreak, Jesus will come;</a:t>
            </a:r>
          </a:p>
          <a:p>
            <a:r>
              <a:rPr lang="en-US" sz="3600" b="1" dirty="0" smtClean="0"/>
              <a:t>Some golden daybreak, battles all won,</a:t>
            </a:r>
          </a:p>
          <a:p>
            <a:r>
              <a:rPr lang="en-US" sz="3600" b="1" dirty="0"/>
              <a:t>W</a:t>
            </a:r>
            <a:r>
              <a:rPr lang="en-US" sz="3600" b="1" dirty="0" smtClean="0"/>
              <a:t>e’ll shout the victory, break through the blue,</a:t>
            </a:r>
          </a:p>
          <a:p>
            <a:r>
              <a:rPr lang="en-US" sz="3600" b="1" dirty="0" smtClean="0"/>
              <a:t>Some golden daybreak for me,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0599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Sad hearts will gladden, all shall be bright,</a:t>
            </a:r>
          </a:p>
          <a:p>
            <a:r>
              <a:rPr lang="en-US" sz="4000" b="1" dirty="0" smtClean="0"/>
              <a:t>Good-bye forever to earth’s dark night;</a:t>
            </a:r>
          </a:p>
          <a:p>
            <a:r>
              <a:rPr lang="en-US" sz="4000" b="1" dirty="0" smtClean="0"/>
              <a:t>Changed in a moment, like Him to be,</a:t>
            </a:r>
          </a:p>
          <a:p>
            <a:r>
              <a:rPr lang="en-US" sz="4000" b="1" dirty="0" smtClean="0"/>
              <a:t>Oh, glorious daybreak, Jesus I’ll see.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Oh, what a meeting, there in the skies,</a:t>
            </a:r>
          </a:p>
          <a:p>
            <a:r>
              <a:rPr lang="en-US" sz="4000" b="1" dirty="0"/>
              <a:t>No tears nor crying shall dim our eyes;</a:t>
            </a:r>
          </a:p>
          <a:p>
            <a:r>
              <a:rPr lang="en-US" sz="4000" b="1" dirty="0"/>
              <a:t>Loved ones united eternally,</a:t>
            </a:r>
          </a:p>
          <a:p>
            <a:r>
              <a:rPr lang="en-US" sz="4000" b="1" dirty="0"/>
              <a:t>Oh, what a daybreak that morn will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2291</TotalTime>
  <Words>143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57</cp:revision>
  <dcterms:created xsi:type="dcterms:W3CDTF">2010-08-26T04:29:37Z</dcterms:created>
  <dcterms:modified xsi:type="dcterms:W3CDTF">2018-11-16T22:44:47Z</dcterms:modified>
</cp:coreProperties>
</file>