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B1EE6EC-3D08-498D-8FE8-4CA63FCEDA7B}" type="datetimeFigureOut">
              <a:rPr lang="en-US" smtClean="0"/>
              <a:t>12/18/2011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ED182AD-B71E-4E48-8F6C-A13CEEA73CD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b="1" dirty="0" smtClean="0"/>
              <a:t>				490</a:t>
            </a:r>
            <a:r>
              <a:rPr lang="en-US" sz="4200" b="1" dirty="0" smtClean="0"/>
              <a:t/>
            </a:r>
            <a:br>
              <a:rPr lang="en-US" sz="4200" b="1" dirty="0" smtClean="0"/>
            </a:br>
            <a:r>
              <a:rPr lang="en-US" sz="3600" b="1" u="sng" dirty="0" smtClean="0"/>
              <a:t>WHERE WILL YOU SPEND ETERNITY?</a:t>
            </a:r>
            <a:endParaRPr lang="en-US" sz="36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 smtClean="0"/>
              <a:t>Where will you spend eternity?</a:t>
            </a:r>
          </a:p>
          <a:p>
            <a:pPr marL="64008" indent="0">
              <a:buNone/>
            </a:pPr>
            <a:r>
              <a:rPr lang="en-US" sz="4400" b="1" dirty="0" smtClean="0"/>
              <a:t>This question comes to you and me!</a:t>
            </a:r>
          </a:p>
          <a:p>
            <a:pPr marL="64008" indent="0">
              <a:buNone/>
            </a:pPr>
            <a:r>
              <a:rPr lang="en-US" sz="4400" b="1" dirty="0" smtClean="0"/>
              <a:t>Tell me, what shall your answer be?</a:t>
            </a:r>
          </a:p>
          <a:p>
            <a:pPr marL="64008" indent="0">
              <a:buNone/>
            </a:pPr>
            <a:r>
              <a:rPr lang="en-US" sz="4400" b="1" dirty="0" smtClean="0"/>
              <a:t>Where will you spend eternity?</a:t>
            </a:r>
            <a:endParaRPr lang="en-US" sz="4400" b="1" dirty="0"/>
          </a:p>
        </p:txBody>
      </p:sp>
      <p:pic>
        <p:nvPicPr>
          <p:cNvPr id="6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CHORUS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1752600"/>
            <a:ext cx="8991600" cy="45720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 smtClean="0"/>
              <a:t>Eternity! Eternity!</a:t>
            </a:r>
          </a:p>
          <a:p>
            <a:pPr marL="64008" indent="0">
              <a:buNone/>
            </a:pPr>
            <a:r>
              <a:rPr lang="en-US" sz="4400" b="1" dirty="0" smtClean="0"/>
              <a:t>Where will you spend eternity?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/>
              <a:t>Many are choosing Christ to-day,</a:t>
            </a:r>
          </a:p>
          <a:p>
            <a:pPr marL="0" indent="0">
              <a:buNone/>
            </a:pPr>
            <a:r>
              <a:rPr lang="en-US" sz="4400" b="1" dirty="0" smtClean="0"/>
              <a:t>Turning from all their sins away;</a:t>
            </a:r>
          </a:p>
          <a:p>
            <a:pPr marL="0" indent="0">
              <a:buNone/>
            </a:pPr>
            <a:r>
              <a:rPr lang="en-US" sz="4400" b="1" dirty="0" smtClean="0"/>
              <a:t>Heaven shall their happy portion be,</a:t>
            </a:r>
          </a:p>
          <a:p>
            <a:pPr marL="0" indent="0">
              <a:buNone/>
            </a:pPr>
            <a:r>
              <a:rPr lang="en-US" sz="4400" b="1" dirty="0" smtClean="0"/>
              <a:t>Where will you spend eternity?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152400" y="1143000"/>
            <a:ext cx="98298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300" b="1" dirty="0" smtClean="0"/>
              <a:t>Leaving the strait and narrow way,</a:t>
            </a:r>
          </a:p>
          <a:p>
            <a:pPr marL="64008" indent="0">
              <a:buNone/>
            </a:pPr>
            <a:r>
              <a:rPr lang="en-US" sz="4300" b="1" dirty="0" smtClean="0"/>
              <a:t>Going the downward road to-day,</a:t>
            </a:r>
          </a:p>
          <a:p>
            <a:pPr marL="64008" indent="0">
              <a:buNone/>
            </a:pPr>
            <a:r>
              <a:rPr lang="en-US" sz="4300" b="1" dirty="0" smtClean="0"/>
              <a:t>Sad will their final ending be-</a:t>
            </a:r>
          </a:p>
          <a:p>
            <a:pPr marL="64008" indent="0">
              <a:buNone/>
            </a:pPr>
            <a:r>
              <a:rPr lang="en-US" sz="4300" b="1" dirty="0" smtClean="0"/>
              <a:t>Lost thro’ a long eternity!</a:t>
            </a:r>
            <a:endParaRPr lang="en-US" sz="4300" b="1" dirty="0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964" y="1295400"/>
            <a:ext cx="8915400" cy="4525963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4400" b="1" dirty="0" smtClean="0"/>
              <a:t>Repent, believe, this very hour,</a:t>
            </a:r>
          </a:p>
          <a:p>
            <a:pPr marL="64008" indent="0">
              <a:buNone/>
            </a:pPr>
            <a:r>
              <a:rPr lang="en-US" sz="4400" b="1" dirty="0" smtClean="0"/>
              <a:t>Trust in the Saviour’s grace and power,</a:t>
            </a:r>
          </a:p>
          <a:p>
            <a:pPr marL="64008" indent="0">
              <a:buNone/>
            </a:pPr>
            <a:r>
              <a:rPr lang="en-US" sz="4400" b="1" dirty="0" smtClean="0"/>
              <a:t>Then will your joyous answer be,</a:t>
            </a:r>
          </a:p>
          <a:p>
            <a:pPr marL="64008" indent="0">
              <a:buNone/>
            </a:pPr>
            <a:r>
              <a:rPr lang="en-US" sz="4400" b="1" dirty="0" smtClean="0"/>
              <a:t>Saved thro’ a long eternity!</a:t>
            </a:r>
            <a:endParaRPr lang="en-US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33</TotalTime>
  <Words>121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    490 WHERE WILL YOU SPEND ETERNITY?</vt:lpstr>
      <vt:lpstr>  CHORUS</vt:lpstr>
      <vt:lpstr>PowerPoint Presentation</vt:lpstr>
      <vt:lpstr>PowerPoint Presentation</vt:lpstr>
      <vt:lpstr>PowerPoint Presentation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490 WHERE WILL YOU SPEND ETERNITY?</dc:title>
  <dc:creator>church</dc:creator>
  <cp:lastModifiedBy>JUDE-MAJASAN</cp:lastModifiedBy>
  <cp:revision>5</cp:revision>
  <dcterms:created xsi:type="dcterms:W3CDTF">2010-12-05T08:58:37Z</dcterms:created>
  <dcterms:modified xsi:type="dcterms:W3CDTF">2011-12-19T04:06:05Z</dcterms:modified>
</cp:coreProperties>
</file>