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3195-CFBA-4F5F-B329-3EA58E6B0525}" type="datetimeFigureOut">
              <a:rPr lang="en-US" smtClean="0"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EC46-2E11-4C6B-BFA5-EE77D0E6F82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491</a:t>
            </a:r>
            <a:br>
              <a:rPr lang="en-US" b="1" dirty="0" smtClean="0"/>
            </a:br>
            <a:r>
              <a:rPr lang="en-US" b="1" dirty="0" smtClean="0"/>
              <a:t>I CAN NEVER TELL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600" b="1" dirty="0"/>
              <a:t>I can never tell how much I love Him,</a:t>
            </a:r>
          </a:p>
          <a:p>
            <a:pPr>
              <a:buNone/>
            </a:pPr>
            <a:r>
              <a:rPr lang="en-US" sz="3600" b="1" dirty="0"/>
              <a:t>I can never tell His love for me;</a:t>
            </a:r>
          </a:p>
          <a:p>
            <a:pPr>
              <a:buNone/>
            </a:pPr>
            <a:r>
              <a:rPr lang="en-US" sz="3600" b="1" dirty="0"/>
              <a:t>For it </a:t>
            </a:r>
            <a:r>
              <a:rPr lang="en-US" sz="3600" b="1" dirty="0" err="1"/>
              <a:t>passeth</a:t>
            </a:r>
            <a:r>
              <a:rPr lang="en-US" sz="3600" b="1" dirty="0"/>
              <a:t> human measure,</a:t>
            </a:r>
          </a:p>
          <a:p>
            <a:pPr>
              <a:buNone/>
            </a:pPr>
            <a:r>
              <a:rPr lang="en-US" sz="3600" b="1" dirty="0"/>
              <a:t>Like a deep unfathomed sea,</a:t>
            </a:r>
          </a:p>
          <a:p>
            <a:pPr>
              <a:buNone/>
            </a:pPr>
            <a:r>
              <a:rPr lang="en-US" sz="3600" b="1" dirty="0" err="1"/>
              <a:t>'Tis</a:t>
            </a:r>
            <a:r>
              <a:rPr lang="en-US" sz="3600" b="1" dirty="0"/>
              <a:t> redeeming love in Christ my </a:t>
            </a:r>
            <a:r>
              <a:rPr lang="en-US" sz="3600" b="1" dirty="0" err="1"/>
              <a:t>Saviour</a:t>
            </a:r>
            <a:r>
              <a:rPr lang="en-US" sz="3600" b="1" dirty="0"/>
              <a:t>,</a:t>
            </a:r>
          </a:p>
          <a:p>
            <a:pPr>
              <a:buNone/>
            </a:pPr>
            <a:r>
              <a:rPr lang="en-US" sz="3600" b="1" dirty="0"/>
              <a:t>In my soul the heavenly joys begin;</a:t>
            </a:r>
          </a:p>
          <a:p>
            <a:pPr>
              <a:buNone/>
            </a:pPr>
            <a:r>
              <a:rPr lang="en-US" sz="3600" b="1" dirty="0"/>
              <a:t>And I live for Jesus only since the </a:t>
            </a:r>
            <a:r>
              <a:rPr lang="en-US" sz="3600" b="1" dirty="0" smtClean="0"/>
              <a:t>fullness of </a:t>
            </a:r>
            <a:r>
              <a:rPr lang="en-US" sz="3600" b="1" dirty="0"/>
              <a:t>His love shone in.</a:t>
            </a:r>
          </a:p>
          <a:p>
            <a:pPr>
              <a:buNone/>
            </a:pPr>
            <a:endParaRPr lang="en-US" sz="36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491 I CAN NEVER TELL</vt:lpstr>
    </vt:vector>
  </TitlesOfParts>
  <Company>the 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491 I CAN NEVER TELL</dc:title>
  <dc:creator>church</dc:creator>
  <cp:lastModifiedBy>church</cp:lastModifiedBy>
  <cp:revision>1</cp:revision>
  <dcterms:created xsi:type="dcterms:W3CDTF">2010-12-05T09:37:42Z</dcterms:created>
  <dcterms:modified xsi:type="dcterms:W3CDTF">2010-12-05T09:44:48Z</dcterms:modified>
</cp:coreProperties>
</file>