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7F777D7-D59A-4FE2-A6CA-C142B12152F9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EAA48E-475C-46D4-AA0B-37B6B1BE418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493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  </a:t>
            </a:r>
            <a:r>
              <a:rPr lang="en-US" b="1" u="sng" dirty="0" smtClean="0"/>
              <a:t>HE </a:t>
            </a:r>
            <a:r>
              <a:rPr lang="en-US" b="1" u="sng" dirty="0" smtClean="0"/>
              <a:t>CHOSE ME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447800"/>
            <a:ext cx="8643938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500" b="1" dirty="0" smtClean="0"/>
              <a:t>There were so many others, that He might have chosen to follow Him;</a:t>
            </a:r>
          </a:p>
          <a:p>
            <a:pPr marL="64008" indent="0">
              <a:buNone/>
            </a:pPr>
            <a:r>
              <a:rPr lang="en-US" sz="3500" b="1" dirty="0" smtClean="0"/>
              <a:t>Others with learning, men of distinction to follow Him;</a:t>
            </a:r>
          </a:p>
          <a:p>
            <a:pPr marL="64008" indent="0">
              <a:buNone/>
            </a:pPr>
            <a:r>
              <a:rPr lang="en-US" sz="3500" b="1" dirty="0" smtClean="0"/>
              <a:t>Men with authority and forceful ability, </a:t>
            </a:r>
          </a:p>
          <a:p>
            <a:pPr marL="64008" indent="0">
              <a:buNone/>
            </a:pPr>
            <a:r>
              <a:rPr lang="en-US" sz="3500" b="1" dirty="0" smtClean="0"/>
              <a:t>Who knew how to speak and be heard</a:t>
            </a:r>
          </a:p>
          <a:p>
            <a:pPr marL="64008" indent="0">
              <a:buNone/>
            </a:pPr>
            <a:r>
              <a:rPr lang="en-US" sz="3500" b="1" dirty="0" smtClean="0"/>
              <a:t>I don’t know exactly why I’m here at all,</a:t>
            </a:r>
          </a:p>
          <a:p>
            <a:pPr marL="64008" indent="0">
              <a:buNone/>
            </a:pPr>
            <a:r>
              <a:rPr lang="en-US" sz="3500" b="1" dirty="0" smtClean="0"/>
              <a:t>But today I will follow my Lord.</a:t>
            </a:r>
            <a:endParaRPr lang="en-US" sz="35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1143000"/>
            <a:ext cx="8796338" cy="54864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800" b="1" dirty="0" smtClean="0"/>
              <a:t>He chose me (2x) I could not say no</a:t>
            </a:r>
          </a:p>
          <a:p>
            <a:pPr marL="64008" indent="0">
              <a:buNone/>
            </a:pPr>
            <a:r>
              <a:rPr lang="en-US" sz="3800" b="1" dirty="0" smtClean="0"/>
              <a:t>When He said follow me,</a:t>
            </a:r>
          </a:p>
          <a:p>
            <a:pPr marL="64008" indent="0">
              <a:buNone/>
            </a:pPr>
            <a:r>
              <a:rPr lang="en-US" sz="3800" b="1" dirty="0" smtClean="0"/>
              <a:t>I’ll make you a fisher of men;</a:t>
            </a:r>
          </a:p>
          <a:p>
            <a:pPr marL="64008" indent="0">
              <a:buNone/>
            </a:pPr>
            <a:r>
              <a:rPr lang="en-US" sz="3800" b="1" dirty="0" smtClean="0"/>
              <a:t>From now on (2x) I will not look back on the things left behind,</a:t>
            </a:r>
          </a:p>
          <a:p>
            <a:pPr marL="64008" indent="0">
              <a:buNone/>
            </a:pPr>
            <a:r>
              <a:rPr lang="en-US" sz="3800" b="1" dirty="0" smtClean="0"/>
              <a:t>He chose me to follow him.</a:t>
            </a:r>
            <a:endParaRPr lang="en-US" sz="38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826" y="990600"/>
            <a:ext cx="8830974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300" b="1" dirty="0" smtClean="0"/>
              <a:t>It was business as usual,</a:t>
            </a:r>
          </a:p>
          <a:p>
            <a:pPr marL="64008" indent="0">
              <a:buNone/>
            </a:pPr>
            <a:r>
              <a:rPr lang="en-US" sz="3300" b="1" dirty="0" smtClean="0"/>
              <a:t>When I heard Him say, “come follow me,”</a:t>
            </a:r>
          </a:p>
          <a:p>
            <a:pPr marL="64008" indent="0">
              <a:buNone/>
            </a:pPr>
            <a:r>
              <a:rPr lang="en-US" sz="3300" b="1" dirty="0" smtClean="0"/>
              <a:t>I left all behind me that day</a:t>
            </a:r>
          </a:p>
          <a:p>
            <a:pPr marL="64008" indent="0">
              <a:buNone/>
            </a:pPr>
            <a:r>
              <a:rPr lang="en-US" sz="3300" b="1" dirty="0" smtClean="0"/>
              <a:t>When I heard him say, “come follow me,”</a:t>
            </a:r>
          </a:p>
          <a:p>
            <a:pPr marL="64008" indent="0">
              <a:buNone/>
            </a:pPr>
            <a:r>
              <a:rPr lang="en-US" sz="3300" b="1" dirty="0" smtClean="0"/>
              <a:t>I emptied myself of my whole life completely</a:t>
            </a:r>
          </a:p>
          <a:p>
            <a:pPr marL="64008" indent="0">
              <a:buNone/>
            </a:pPr>
            <a:r>
              <a:rPr lang="en-US" sz="3300" b="1" dirty="0" smtClean="0"/>
              <a:t> with no thought that this could be wrong,</a:t>
            </a:r>
          </a:p>
          <a:p>
            <a:pPr marL="64008" indent="0">
              <a:buNone/>
            </a:pPr>
            <a:r>
              <a:rPr lang="en-US" sz="3300" b="1" dirty="0" smtClean="0"/>
              <a:t>And as long as I follow the step of the Master,</a:t>
            </a:r>
          </a:p>
          <a:p>
            <a:pPr marL="64008" indent="0">
              <a:buNone/>
            </a:pPr>
            <a:r>
              <a:rPr lang="en-US" sz="3300" b="1" dirty="0" smtClean="0"/>
              <a:t>Then I know where I belong.</a:t>
            </a:r>
            <a:endParaRPr lang="en-US" sz="33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180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493     HE CHOSE ME</vt:lpstr>
      <vt:lpstr>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493 HE CHOSE ME</dc:title>
  <dc:creator>church</dc:creator>
  <cp:lastModifiedBy>JUDE-MAJASAN</cp:lastModifiedBy>
  <cp:revision>3</cp:revision>
  <dcterms:created xsi:type="dcterms:W3CDTF">2011-04-06T08:18:23Z</dcterms:created>
  <dcterms:modified xsi:type="dcterms:W3CDTF">2011-12-19T04:32:59Z</dcterms:modified>
</cp:coreProperties>
</file>