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002D3-9DA3-4301-85B2-5DCFD7592BD0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E4B7-2B13-4CB8-91A2-BCCE02A62CC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494</a:t>
            </a:r>
            <a:br>
              <a:rPr lang="en-US" b="1" dirty="0" smtClean="0"/>
            </a:br>
            <a:r>
              <a:rPr lang="en-US" b="1" dirty="0" smtClean="0"/>
              <a:t>LET NOT YOUR HEART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Let not your heart be troubled,</a:t>
            </a:r>
          </a:p>
          <a:p>
            <a:pPr>
              <a:buNone/>
            </a:pPr>
            <a:r>
              <a:rPr lang="en-US" b="1" dirty="0" smtClean="0"/>
              <a:t>Ye believe in God, believe also in Me,</a:t>
            </a:r>
          </a:p>
          <a:p>
            <a:pPr>
              <a:buNone/>
            </a:pPr>
            <a:r>
              <a:rPr lang="en-US" b="1" dirty="0" smtClean="0"/>
              <a:t>In My Father’s house are many mansions</a:t>
            </a:r>
          </a:p>
          <a:p>
            <a:pPr>
              <a:buNone/>
            </a:pPr>
            <a:r>
              <a:rPr lang="en-US" b="1" dirty="0" smtClean="0"/>
              <a:t>If it were not so I would have told you.</a:t>
            </a:r>
          </a:p>
          <a:p>
            <a:pPr>
              <a:buNone/>
            </a:pPr>
            <a:r>
              <a:rPr lang="en-US" b="1" dirty="0" smtClean="0"/>
              <a:t>I go to prepare a place for you,</a:t>
            </a:r>
          </a:p>
          <a:p>
            <a:pPr>
              <a:buNone/>
            </a:pPr>
            <a:r>
              <a:rPr lang="en-US" b="1" dirty="0" smtClean="0"/>
              <a:t>And if I go and prepare a place for you,</a:t>
            </a:r>
          </a:p>
          <a:p>
            <a:pPr>
              <a:buNone/>
            </a:pPr>
            <a:r>
              <a:rPr lang="en-US" b="1" dirty="0" smtClean="0"/>
              <a:t>I will come again and receive you unto Myself</a:t>
            </a:r>
          </a:p>
          <a:p>
            <a:pPr>
              <a:buNone/>
            </a:pPr>
            <a:r>
              <a:rPr lang="en-US" b="1" dirty="0" smtClean="0"/>
              <a:t>That where I am, ye may be also.</a:t>
            </a:r>
            <a:endParaRPr lang="en-US" b="1" dirty="0"/>
          </a:p>
        </p:txBody>
      </p:sp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494 LET NOT YOUR HEART</vt:lpstr>
    </vt:vector>
  </TitlesOfParts>
  <Company>the word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494 LET NOT YOUR HEART</dc:title>
  <dc:creator>church</dc:creator>
  <cp:lastModifiedBy>church</cp:lastModifiedBy>
  <cp:revision>1</cp:revision>
  <dcterms:created xsi:type="dcterms:W3CDTF">2011-04-06T08:37:54Z</dcterms:created>
  <dcterms:modified xsi:type="dcterms:W3CDTF">2011-04-06T08:44:00Z</dcterms:modified>
</cp:coreProperties>
</file>