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7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09600" y="639425"/>
            <a:ext cx="11582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400" b="1" dirty="0" smtClean="0"/>
              <a:t>Who is on the Lord’s side?</a:t>
            </a:r>
          </a:p>
          <a:p>
            <a:r>
              <a:rPr lang="en-GB" sz="3400" b="1" dirty="0" smtClean="0"/>
              <a:t>Who will serve the King?</a:t>
            </a:r>
          </a:p>
          <a:p>
            <a:r>
              <a:rPr lang="en-GB" sz="3400" b="1" dirty="0" smtClean="0"/>
              <a:t>Who will be His helpers,</a:t>
            </a:r>
          </a:p>
          <a:p>
            <a:r>
              <a:rPr lang="en-GB" sz="3400" b="1" dirty="0" smtClean="0"/>
              <a:t>Other lives to bring?</a:t>
            </a:r>
          </a:p>
          <a:p>
            <a:r>
              <a:rPr lang="en-GB" sz="3400" b="1" dirty="0" smtClean="0"/>
              <a:t>Who will leave the world’s side?</a:t>
            </a:r>
          </a:p>
          <a:p>
            <a:r>
              <a:rPr lang="en-GB" sz="3400" b="1" dirty="0" smtClean="0"/>
              <a:t>Who will face the foe?</a:t>
            </a:r>
          </a:p>
          <a:p>
            <a:r>
              <a:rPr lang="en-GB" sz="3400" b="1" dirty="0" smtClean="0"/>
              <a:t>Who is on the Lord’s side?</a:t>
            </a:r>
          </a:p>
          <a:p>
            <a:r>
              <a:rPr lang="en-GB" sz="3400" b="1" dirty="0" smtClean="0"/>
              <a:t>Who for Him will go?</a:t>
            </a:r>
          </a:p>
          <a:p>
            <a:r>
              <a:rPr lang="en-GB" sz="3400" b="1" dirty="0" smtClean="0"/>
              <a:t>By Thy call of mercy,</a:t>
            </a:r>
          </a:p>
          <a:p>
            <a:r>
              <a:rPr lang="en-GB" sz="3400" b="1" dirty="0" smtClean="0"/>
              <a:t>By Thy grace divine,</a:t>
            </a:r>
          </a:p>
          <a:p>
            <a:r>
              <a:rPr lang="en-GB" sz="3400" b="1" dirty="0" smtClean="0"/>
              <a:t>We are on the Lord’s side,</a:t>
            </a:r>
          </a:p>
          <a:p>
            <a:r>
              <a:rPr lang="en-GB" sz="3400" b="1" dirty="0" smtClean="0"/>
              <a:t>Saviour, we are </a:t>
            </a:r>
            <a:r>
              <a:rPr lang="en-GB" sz="3400" b="1" dirty="0" err="1" smtClean="0"/>
              <a:t>Thine</a:t>
            </a:r>
            <a:r>
              <a:rPr lang="en-GB" sz="3400" b="1" dirty="0" smtClean="0"/>
              <a:t>!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-11293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WHO IS ON THE </a:t>
            </a:r>
            <a:r>
              <a:rPr lang="en-GB" sz="3600" b="1" u="sng" dirty="0" smtClean="0"/>
              <a:t>LORD’S </a:t>
            </a:r>
            <a:r>
              <a:rPr lang="en-GB" sz="3600" b="1" u="sng" dirty="0" smtClean="0"/>
              <a:t>SIDE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219200" y="-436305"/>
            <a:ext cx="115824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Not for weight of glory,</a:t>
            </a:r>
          </a:p>
          <a:p>
            <a:r>
              <a:rPr lang="en-GB" sz="3600" b="1" dirty="0" smtClean="0"/>
              <a:t>Nor for crown and palm,</a:t>
            </a:r>
          </a:p>
          <a:p>
            <a:r>
              <a:rPr lang="en-GB" sz="3600" b="1" dirty="0" smtClean="0"/>
              <a:t>Enter we the army,</a:t>
            </a:r>
          </a:p>
          <a:p>
            <a:r>
              <a:rPr lang="en-GB" sz="3600" b="1" dirty="0" smtClean="0"/>
              <a:t>Raise the warrior psalm;</a:t>
            </a:r>
          </a:p>
          <a:p>
            <a:r>
              <a:rPr lang="en-GB" sz="3600" b="1" dirty="0" smtClean="0"/>
              <a:t>But for love that </a:t>
            </a:r>
            <a:r>
              <a:rPr lang="en-GB" sz="3600" b="1" dirty="0" err="1" smtClean="0"/>
              <a:t>claimeth</a:t>
            </a:r>
            <a:endParaRPr lang="en-GB" sz="3600" b="1" dirty="0" smtClean="0"/>
          </a:p>
          <a:p>
            <a:r>
              <a:rPr lang="en-GB" sz="3600" b="1" dirty="0" smtClean="0"/>
              <a:t>Lives for whom He died:</a:t>
            </a:r>
          </a:p>
          <a:p>
            <a:r>
              <a:rPr lang="en-GB" sz="3600" b="1" dirty="0" smtClean="0"/>
              <a:t>He whom Jesus </a:t>
            </a:r>
            <a:r>
              <a:rPr lang="en-GB" sz="3600" b="1" dirty="0" err="1" smtClean="0"/>
              <a:t>nameth</a:t>
            </a:r>
            <a:endParaRPr lang="en-GB" sz="3600" b="1" dirty="0" smtClean="0"/>
          </a:p>
          <a:p>
            <a:r>
              <a:rPr lang="en-GB" sz="3600" b="1" dirty="0" smtClean="0"/>
              <a:t>Must be on His side!</a:t>
            </a:r>
          </a:p>
          <a:p>
            <a:r>
              <a:rPr lang="en-GB" sz="3600" b="1" dirty="0" smtClean="0"/>
              <a:t>By Thy love constraining,</a:t>
            </a:r>
          </a:p>
          <a:p>
            <a:r>
              <a:rPr lang="en-GB" sz="3600" b="1" dirty="0" smtClean="0"/>
              <a:t>By Thy grace divine,</a:t>
            </a:r>
          </a:p>
          <a:p>
            <a:r>
              <a:rPr lang="en-GB" sz="3600" b="1" dirty="0" smtClean="0"/>
              <a:t>We are on the Lord’s side,</a:t>
            </a:r>
          </a:p>
          <a:p>
            <a:r>
              <a:rPr lang="en-GB" sz="3600" b="1" dirty="0" smtClean="0"/>
              <a:t>Saviour, we are </a:t>
            </a:r>
            <a:r>
              <a:rPr lang="en-GB" sz="3600" b="1" dirty="0" err="1" smtClean="0"/>
              <a:t>Thine</a:t>
            </a:r>
            <a:r>
              <a:rPr lang="en-GB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066800" y="76200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Jesus, Thou hast bought us,</a:t>
            </a:r>
          </a:p>
          <a:p>
            <a:r>
              <a:rPr lang="en-GB" sz="3600" b="1" dirty="0" smtClean="0"/>
              <a:t>Not with gold or gem,</a:t>
            </a:r>
          </a:p>
          <a:p>
            <a:r>
              <a:rPr lang="en-GB" sz="3600" b="1" dirty="0" smtClean="0"/>
              <a:t>But with </a:t>
            </a:r>
            <a:r>
              <a:rPr lang="en-GB" sz="3600" b="1" dirty="0" err="1" smtClean="0"/>
              <a:t>Thine</a:t>
            </a:r>
            <a:r>
              <a:rPr lang="en-GB" sz="3600" b="1" dirty="0" smtClean="0"/>
              <a:t> own life-blood</a:t>
            </a:r>
          </a:p>
          <a:p>
            <a:r>
              <a:rPr lang="en-GB" sz="3600" b="1" dirty="0" smtClean="0"/>
              <a:t>For Thy diadem;</a:t>
            </a:r>
          </a:p>
          <a:p>
            <a:r>
              <a:rPr lang="en-GB" sz="3600" b="1" dirty="0" smtClean="0"/>
              <a:t>With Thy blessing filling</a:t>
            </a:r>
          </a:p>
          <a:p>
            <a:r>
              <a:rPr lang="en-GB" sz="3600" b="1" dirty="0" smtClean="0"/>
              <a:t>All who come to Thee,</a:t>
            </a:r>
          </a:p>
          <a:p>
            <a:r>
              <a:rPr lang="en-GB" sz="3600" b="1" dirty="0" smtClean="0"/>
              <a:t>Thou hast made us willing,</a:t>
            </a:r>
          </a:p>
          <a:p>
            <a:r>
              <a:rPr lang="en-GB" sz="3600" b="1" dirty="0" smtClean="0"/>
              <a:t>Thou hast made us free.</a:t>
            </a:r>
          </a:p>
          <a:p>
            <a:r>
              <a:rPr lang="en-GB" sz="3600" b="1" dirty="0" smtClean="0"/>
              <a:t>By Thy grand redemption,</a:t>
            </a:r>
          </a:p>
          <a:p>
            <a:r>
              <a:rPr lang="en-GB" sz="3600" b="1" dirty="0" smtClean="0"/>
              <a:t>By Thy grace divine,</a:t>
            </a:r>
          </a:p>
          <a:p>
            <a:r>
              <a:rPr lang="en-GB" sz="3600" b="1" dirty="0" smtClean="0"/>
              <a:t>We are on the Lord’s side,</a:t>
            </a:r>
          </a:p>
          <a:p>
            <a:r>
              <a:rPr lang="en-GB" sz="3600" b="1" dirty="0" smtClean="0"/>
              <a:t>Saviour, we are </a:t>
            </a:r>
            <a:r>
              <a:rPr lang="en-GB" sz="3600" b="1" dirty="0" err="1" smtClean="0"/>
              <a:t>Thine</a:t>
            </a:r>
            <a:r>
              <a:rPr lang="en-GB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219200" y="-457200"/>
            <a:ext cx="115824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Fierce may be the conflict,</a:t>
            </a:r>
          </a:p>
          <a:p>
            <a:r>
              <a:rPr lang="en-GB" sz="3600" b="1" dirty="0" smtClean="0"/>
              <a:t>Strong may be the foe;</a:t>
            </a:r>
          </a:p>
          <a:p>
            <a:r>
              <a:rPr lang="en-GB" sz="3600" b="1" dirty="0" smtClean="0"/>
              <a:t>But the King’s own army</a:t>
            </a:r>
          </a:p>
          <a:p>
            <a:r>
              <a:rPr lang="en-GB" sz="3600" b="1" dirty="0" smtClean="0"/>
              <a:t>None can overthrow:</a:t>
            </a:r>
          </a:p>
          <a:p>
            <a:r>
              <a:rPr lang="en-GB" sz="3600" b="1" dirty="0" smtClean="0"/>
              <a:t>Round His standard ranging,</a:t>
            </a:r>
          </a:p>
          <a:p>
            <a:r>
              <a:rPr lang="en-GB" sz="3600" b="1" dirty="0" smtClean="0"/>
              <a:t>Victory is secure,</a:t>
            </a:r>
          </a:p>
          <a:p>
            <a:r>
              <a:rPr lang="en-GB" sz="3600" b="1" dirty="0" smtClean="0"/>
              <a:t>For His truth unchanging</a:t>
            </a:r>
          </a:p>
          <a:p>
            <a:r>
              <a:rPr lang="en-GB" sz="3600" b="1" dirty="0" smtClean="0"/>
              <a:t>Makes the triumph sure,</a:t>
            </a:r>
          </a:p>
          <a:p>
            <a:r>
              <a:rPr lang="en-GB" sz="3600" b="1" dirty="0" smtClean="0"/>
              <a:t>Joyfully enlisting,</a:t>
            </a:r>
          </a:p>
          <a:p>
            <a:r>
              <a:rPr lang="en-GB" sz="3600" b="1" dirty="0" smtClean="0"/>
              <a:t>By Thy grace divine,</a:t>
            </a:r>
          </a:p>
          <a:p>
            <a:r>
              <a:rPr lang="en-GB" sz="3600" b="1" dirty="0" smtClean="0"/>
              <a:t>We are on the Lord’s side</a:t>
            </a:r>
          </a:p>
          <a:p>
            <a:r>
              <a:rPr lang="en-GB" sz="3600" b="1" dirty="0" smtClean="0"/>
              <a:t>Saviour, we are </a:t>
            </a:r>
            <a:r>
              <a:rPr lang="en-GB" sz="3600" b="1" dirty="0" err="1" smtClean="0"/>
              <a:t>Thine</a:t>
            </a:r>
            <a:r>
              <a:rPr lang="en-GB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5720</TotalTime>
  <Words>276</Words>
  <Application>Microsoft Office PowerPoint</Application>
  <PresentationFormat>On-screen Show (4:3)</PresentationFormat>
  <Paragraphs>55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175</cp:revision>
  <dcterms:created xsi:type="dcterms:W3CDTF">2010-08-26T04:29:37Z</dcterms:created>
  <dcterms:modified xsi:type="dcterms:W3CDTF">2010-11-14T18:55:37Z</dcterms:modified>
</cp:coreProperties>
</file>