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9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DA23A-E96C-4BD7-A553-18D0FC648505}" type="datetimeFigureOut">
              <a:rPr lang="en-US" smtClean="0"/>
              <a:t>4/6/2011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70CD4-0DEF-43E4-8A11-5EC3B8EBF5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DA23A-E96C-4BD7-A553-18D0FC648505}" type="datetimeFigureOut">
              <a:rPr lang="en-US" smtClean="0"/>
              <a:t>4/6/2011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70CD4-0DEF-43E4-8A11-5EC3B8EBF5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DA23A-E96C-4BD7-A553-18D0FC648505}" type="datetimeFigureOut">
              <a:rPr lang="en-US" smtClean="0"/>
              <a:t>4/6/2011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70CD4-0DEF-43E4-8A11-5EC3B8EBF5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DA23A-E96C-4BD7-A553-18D0FC648505}" type="datetimeFigureOut">
              <a:rPr lang="en-US" smtClean="0"/>
              <a:t>4/6/2011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70CD4-0DEF-43E4-8A11-5EC3B8EBF5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DA23A-E96C-4BD7-A553-18D0FC648505}" type="datetimeFigureOut">
              <a:rPr lang="en-US" smtClean="0"/>
              <a:t>4/6/2011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70CD4-0DEF-43E4-8A11-5EC3B8EBF5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DA23A-E96C-4BD7-A553-18D0FC648505}" type="datetimeFigureOut">
              <a:rPr lang="en-US" smtClean="0"/>
              <a:t>4/6/2011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70CD4-0DEF-43E4-8A11-5EC3B8EBF5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DA23A-E96C-4BD7-A553-18D0FC648505}" type="datetimeFigureOut">
              <a:rPr lang="en-US" smtClean="0"/>
              <a:t>4/6/2011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70CD4-0DEF-43E4-8A11-5EC3B8EBF5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DA23A-E96C-4BD7-A553-18D0FC648505}" type="datetimeFigureOut">
              <a:rPr lang="en-US" smtClean="0"/>
              <a:t>4/6/2011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70CD4-0DEF-43E4-8A11-5EC3B8EBF5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DA23A-E96C-4BD7-A553-18D0FC648505}" type="datetimeFigureOut">
              <a:rPr lang="en-US" smtClean="0"/>
              <a:t>4/6/2011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70CD4-0DEF-43E4-8A11-5EC3B8EBF5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DA23A-E96C-4BD7-A553-18D0FC648505}" type="datetimeFigureOut">
              <a:rPr lang="en-US" smtClean="0"/>
              <a:t>4/6/2011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70CD4-0DEF-43E4-8A11-5EC3B8EBF5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DA23A-E96C-4BD7-A553-18D0FC648505}" type="datetimeFigureOut">
              <a:rPr lang="en-US" smtClean="0"/>
              <a:t>4/6/2011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70CD4-0DEF-43E4-8A11-5EC3B8EBF5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DA23A-E96C-4BD7-A553-18D0FC648505}" type="datetimeFigureOut">
              <a:rPr lang="en-US" smtClean="0"/>
              <a:t>4/6/2011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70CD4-0DEF-43E4-8A11-5EC3B8EBF542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533400" y="304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496</a:t>
            </a:r>
            <a:br>
              <a:rPr lang="en-US" b="1" dirty="0" smtClean="0"/>
            </a:br>
            <a:r>
              <a:rPr lang="en-US" b="1" dirty="0" smtClean="0"/>
              <a:t>SILVER AND GOLD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5259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 smtClean="0"/>
              <a:t>Silver and gold have I none,</a:t>
            </a:r>
          </a:p>
          <a:p>
            <a:pPr>
              <a:buNone/>
            </a:pPr>
            <a:r>
              <a:rPr lang="en-US" b="1" dirty="0" smtClean="0"/>
              <a:t>But such as I have give I to thee,</a:t>
            </a:r>
          </a:p>
          <a:p>
            <a:pPr>
              <a:buNone/>
            </a:pPr>
            <a:r>
              <a:rPr lang="en-US" b="1" dirty="0" smtClean="0"/>
              <a:t>In the name of Jesus Christ</a:t>
            </a:r>
          </a:p>
          <a:p>
            <a:pPr>
              <a:buNone/>
            </a:pPr>
            <a:r>
              <a:rPr lang="en-US" b="1" dirty="0" smtClean="0"/>
              <a:t>Of Nazareth rise up and walk.</a:t>
            </a:r>
          </a:p>
          <a:p>
            <a:pPr>
              <a:buNone/>
            </a:pPr>
            <a:r>
              <a:rPr lang="en-US" b="1" dirty="0" smtClean="0"/>
              <a:t>Walking and leaping and praising God,</a:t>
            </a:r>
          </a:p>
          <a:p>
            <a:pPr>
              <a:buNone/>
            </a:pPr>
            <a:r>
              <a:rPr lang="en-US" b="1" dirty="0" smtClean="0"/>
              <a:t>Walking and leaping and praising God,</a:t>
            </a:r>
          </a:p>
          <a:p>
            <a:pPr>
              <a:buNone/>
            </a:pPr>
            <a:r>
              <a:rPr lang="en-US" b="1" dirty="0" smtClean="0"/>
              <a:t>In the name of Jesus Christ</a:t>
            </a:r>
          </a:p>
          <a:p>
            <a:pPr>
              <a:buNone/>
            </a:pPr>
            <a:r>
              <a:rPr lang="en-US" b="1" dirty="0" smtClean="0"/>
              <a:t>Of Nazareth rise up and walk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6" name="Picture 5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7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58</Words>
  <Application>Microsoft Office PowerPoint</Application>
  <PresentationFormat>On-screen Show 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496 SILVER AND GOLD</vt:lpstr>
    </vt:vector>
  </TitlesOfParts>
  <Company>the word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496 SILVER AND GOLD</dc:title>
  <dc:creator>church</dc:creator>
  <cp:lastModifiedBy>church</cp:lastModifiedBy>
  <cp:revision>1</cp:revision>
  <dcterms:created xsi:type="dcterms:W3CDTF">2011-04-06T09:02:10Z</dcterms:created>
  <dcterms:modified xsi:type="dcterms:W3CDTF">2011-04-06T09:10:52Z</dcterms:modified>
</cp:coreProperties>
</file>