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3" autoAdjust="0"/>
    <p:restoredTop sz="94660"/>
  </p:normalViewPr>
  <p:slideViewPr>
    <p:cSldViewPr>
      <p:cViewPr varScale="1">
        <p:scale>
          <a:sx n="24" d="100"/>
          <a:sy n="24" d="100"/>
        </p:scale>
        <p:origin x="480" y="3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989BF-3ADA-41D9-B58E-F75C2B9A63F5}" type="datetimeFigureOut">
              <a:rPr lang="en-US" smtClean="0"/>
              <a:pPr/>
              <a:t>10/27/2019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D4200-BAA0-42D7-9C72-36C900A6785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24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4200-BAA0-42D7-9C72-36C900A6785A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673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4200-BAA0-42D7-9C72-36C900A6785A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847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4200-BAA0-42D7-9C72-36C900A6785A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45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4200-BAA0-42D7-9C72-36C900A6785A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075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1501676"/>
            <a:ext cx="1158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Come to the Saviour, make no delay;</a:t>
            </a:r>
          </a:p>
          <a:p>
            <a:r>
              <a:rPr lang="en-GB" sz="3500" b="1" dirty="0" smtClean="0"/>
              <a:t>Here in His Word He has shown us the way;</a:t>
            </a:r>
          </a:p>
          <a:p>
            <a:r>
              <a:rPr lang="en-GB" sz="3600" b="1" dirty="0" smtClean="0"/>
              <a:t>Here in our midst He’s standing to-day,</a:t>
            </a:r>
          </a:p>
          <a:p>
            <a:r>
              <a:rPr lang="en-GB" sz="3600" b="1" dirty="0" smtClean="0"/>
              <a:t>Tenderly saying, “Come!”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533400" y="420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COME TO THE SAVIOUR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43302" y="-212199"/>
            <a:ext cx="868680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4400" b="1" dirty="0" smtClean="0"/>
          </a:p>
          <a:p>
            <a:pPr algn="ctr"/>
            <a:r>
              <a:rPr lang="en-GB" sz="4400" b="1" dirty="0" smtClean="0"/>
              <a:t>CHORUS</a:t>
            </a:r>
          </a:p>
          <a:p>
            <a:r>
              <a:rPr lang="en-GB" sz="4400" b="1" dirty="0" smtClean="0"/>
              <a:t>Joyful, joyful will the meeting be,</a:t>
            </a:r>
          </a:p>
          <a:p>
            <a:r>
              <a:rPr lang="en-GB" sz="4000" b="1" dirty="0" smtClean="0"/>
              <a:t>When from sin our hearts are pure and free,</a:t>
            </a:r>
          </a:p>
          <a:p>
            <a:r>
              <a:rPr lang="en-GB" sz="4400" b="1" dirty="0" smtClean="0"/>
              <a:t>And we shall gather, Saviour, with Thee,</a:t>
            </a:r>
          </a:p>
          <a:p>
            <a:r>
              <a:rPr lang="en-GB" sz="4400" b="1" dirty="0" smtClean="0"/>
              <a:t>In our Eternal home.</a:t>
            </a:r>
            <a:endParaRPr lang="en-US" sz="4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81000" y="475421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4000" b="1" dirty="0" smtClean="0"/>
          </a:p>
          <a:p>
            <a:r>
              <a:rPr lang="en-GB" sz="4000" b="1" dirty="0" smtClean="0"/>
              <a:t>“Suffer the children!” oh, hear His voice!</a:t>
            </a:r>
          </a:p>
          <a:p>
            <a:r>
              <a:rPr lang="en-GB" sz="4000" b="1" dirty="0" smtClean="0"/>
              <a:t>Let every heart leap forth and rejoice;</a:t>
            </a:r>
          </a:p>
          <a:p>
            <a:r>
              <a:rPr lang="en-GB" sz="4000" b="1" dirty="0" smtClean="0"/>
              <a:t>And let us freely make Him our choice,</a:t>
            </a:r>
          </a:p>
          <a:p>
            <a:r>
              <a:rPr lang="en-GB" sz="4000" b="1" dirty="0" smtClean="0"/>
              <a:t>Do not delay, but come.</a:t>
            </a:r>
            <a:endParaRPr lang="en-US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04800" y="1338643"/>
            <a:ext cx="8763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 smtClean="0"/>
              <a:t>Think </a:t>
            </a:r>
            <a:r>
              <a:rPr lang="en-GB" sz="4000" b="1" dirty="0" smtClean="0"/>
              <a:t>once again, He’s with us to-day;</a:t>
            </a:r>
          </a:p>
          <a:p>
            <a:r>
              <a:rPr lang="en-GB" sz="4000" b="1" dirty="0" smtClean="0"/>
              <a:t>Heed now His blest command and obey;</a:t>
            </a:r>
          </a:p>
          <a:p>
            <a:r>
              <a:rPr lang="en-GB" sz="4000" b="1" dirty="0" smtClean="0"/>
              <a:t>Hear now His accents tenderly say,</a:t>
            </a:r>
          </a:p>
          <a:p>
            <a:r>
              <a:rPr lang="en-GB" sz="4000" b="1" dirty="0" smtClean="0"/>
              <a:t>“Will you, my children, come?”</a:t>
            </a:r>
            <a:endParaRPr lang="en-US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5607</TotalTime>
  <Words>144</Words>
  <Application>Microsoft Office PowerPoint</Application>
  <PresentationFormat>On-screen Show (4:3)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Century Gothic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164</cp:revision>
  <dcterms:created xsi:type="dcterms:W3CDTF">2010-08-26T04:29:37Z</dcterms:created>
  <dcterms:modified xsi:type="dcterms:W3CDTF">2019-10-27T12:26:56Z</dcterms:modified>
</cp:coreProperties>
</file>