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287C599-15E4-41B1-97DC-CB09EE885AD1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52AEF29-0068-4883-A8B8-7B6633008A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C599-15E4-41B1-97DC-CB09EE885AD1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EF29-0068-4883-A8B8-7B6633008A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C599-15E4-41B1-97DC-CB09EE885AD1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EF29-0068-4883-A8B8-7B6633008A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287C599-15E4-41B1-97DC-CB09EE885AD1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EF29-0068-4883-A8B8-7B6633008A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287C599-15E4-41B1-97DC-CB09EE885AD1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52AEF29-0068-4883-A8B8-7B6633008A8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287C599-15E4-41B1-97DC-CB09EE885AD1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52AEF29-0068-4883-A8B8-7B6633008A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287C599-15E4-41B1-97DC-CB09EE885AD1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52AEF29-0068-4883-A8B8-7B6633008A8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C599-15E4-41B1-97DC-CB09EE885AD1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EF29-0068-4883-A8B8-7B6633008A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287C599-15E4-41B1-97DC-CB09EE885AD1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52AEF29-0068-4883-A8B8-7B6633008A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287C599-15E4-41B1-97DC-CB09EE885AD1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52AEF29-0068-4883-A8B8-7B6633008A8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287C599-15E4-41B1-97DC-CB09EE885AD1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52AEF29-0068-4883-A8B8-7B6633008A8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287C599-15E4-41B1-97DC-CB09EE885AD1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52AEF29-0068-4883-A8B8-7B6633008A8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7700" y="0"/>
            <a:ext cx="8229600" cy="1399032"/>
          </a:xfrm>
        </p:spPr>
        <p:txBody>
          <a:bodyPr>
            <a:normAutofit/>
          </a:bodyPr>
          <a:lstStyle/>
          <a:p>
            <a:r>
              <a:rPr lang="en-US" b="1" dirty="0" smtClean="0"/>
              <a:t>			  498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	</a:t>
            </a:r>
            <a:r>
              <a:rPr lang="en-US" b="1" u="sng" dirty="0" smtClean="0"/>
              <a:t>DAY </a:t>
            </a:r>
            <a:r>
              <a:rPr lang="en-US" b="1" u="sng" dirty="0" smtClean="0"/>
              <a:t>BY DAY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1462" y="1447800"/>
            <a:ext cx="8229600" cy="4572000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US" sz="4000" b="1" dirty="0" smtClean="0"/>
              <a:t>Day by day,</a:t>
            </a:r>
          </a:p>
          <a:p>
            <a:pPr marL="64008" indent="0">
              <a:buNone/>
            </a:pPr>
            <a:r>
              <a:rPr lang="en-US" sz="4000" b="1" dirty="0" smtClean="0"/>
              <a:t>Dear Lord, of Thee three things I pray:</a:t>
            </a:r>
          </a:p>
          <a:p>
            <a:pPr marL="64008" indent="0">
              <a:buNone/>
            </a:pPr>
            <a:r>
              <a:rPr lang="en-US" sz="4000" b="1" dirty="0" smtClean="0"/>
              <a:t>To see thee more clearly,</a:t>
            </a:r>
          </a:p>
          <a:p>
            <a:pPr marL="64008" indent="0">
              <a:buNone/>
            </a:pPr>
            <a:r>
              <a:rPr lang="en-US" sz="4000" b="1" dirty="0" smtClean="0"/>
              <a:t>Love thee more dearly,</a:t>
            </a:r>
          </a:p>
          <a:p>
            <a:pPr marL="64008" indent="0">
              <a:buNone/>
            </a:pPr>
            <a:r>
              <a:rPr lang="en-US" sz="4000" b="1" dirty="0" smtClean="0"/>
              <a:t>Follow thee more nearly,</a:t>
            </a:r>
          </a:p>
          <a:p>
            <a:pPr marL="64008" indent="0">
              <a:buNone/>
            </a:pPr>
            <a:r>
              <a:rPr lang="en-US" sz="4000" b="1" dirty="0" smtClean="0"/>
              <a:t>Day by day.</a:t>
            </a:r>
            <a:endParaRPr lang="en-US" sz="4000" b="1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</TotalTime>
  <Words>34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  498   DAY BY DAY</vt:lpstr>
    </vt:vector>
  </TitlesOfParts>
  <Company>the word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498 DAY BY DAY</dc:title>
  <dc:creator>church</dc:creator>
  <cp:lastModifiedBy>JUDE-MAJASAN</cp:lastModifiedBy>
  <cp:revision>2</cp:revision>
  <dcterms:created xsi:type="dcterms:W3CDTF">2011-04-06T09:22:20Z</dcterms:created>
  <dcterms:modified xsi:type="dcterms:W3CDTF">2011-12-21T03:25:53Z</dcterms:modified>
</cp:coreProperties>
</file>