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EF737A-07BE-4651-9288-9A3492675C55}" type="datetimeFigureOut">
              <a:rPr lang="en-US" smtClean="0"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718AD77-0D1B-4983-B523-1F17CB4876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	499</a:t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VICTORY AHEAD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680" y="1447800"/>
            <a:ext cx="8740920" cy="541020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sz="3600" b="1" dirty="0" smtClean="0"/>
              <a:t>When we get to heaven, at the Marriage Supper,</a:t>
            </a:r>
          </a:p>
          <a:p>
            <a:pPr marL="64008" indent="0">
              <a:buNone/>
            </a:pPr>
            <a:r>
              <a:rPr lang="en-US" sz="3600" b="1" dirty="0" smtClean="0"/>
              <a:t>All the saints shall gather at the last assembly,</a:t>
            </a:r>
          </a:p>
          <a:p>
            <a:pPr marL="64008" indent="0">
              <a:buNone/>
            </a:pPr>
            <a:r>
              <a:rPr lang="en-US" sz="3600" b="1" dirty="0" smtClean="0"/>
              <a:t>No more sad parting, no more heart breaking,</a:t>
            </a:r>
          </a:p>
          <a:p>
            <a:pPr marL="64008" indent="0">
              <a:buNone/>
            </a:pPr>
            <a:r>
              <a:rPr lang="en-US" sz="3600" b="1" dirty="0" smtClean="0"/>
              <a:t>Goodbye to sorrow,</a:t>
            </a:r>
          </a:p>
          <a:p>
            <a:pPr marL="64008" indent="0">
              <a:buNone/>
            </a:pPr>
            <a:r>
              <a:rPr lang="en-US" sz="3600" b="1" dirty="0" smtClean="0"/>
              <a:t>Victory ahead.</a:t>
            </a:r>
          </a:p>
          <a:p>
            <a:pPr marL="64008" indent="0">
              <a:buNone/>
            </a:pPr>
            <a:r>
              <a:rPr lang="en-US" sz="3600" b="1" dirty="0" smtClean="0"/>
              <a:t>(Victory ahead…(8x)</a:t>
            </a:r>
          </a:p>
          <a:p>
            <a:pPr marL="64008" indent="0">
              <a:buNone/>
            </a:pPr>
            <a:endParaRPr lang="en-US" sz="3600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/>
          <a:lstStyle/>
          <a:p>
            <a:r>
              <a:rPr lang="en-US" b="1" dirty="0" smtClean="0"/>
              <a:t>		SOLO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1712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 smtClean="0"/>
              <a:t>At the sound of the trumpet</a:t>
            </a:r>
          </a:p>
          <a:p>
            <a:pPr marL="64008" indent="0">
              <a:buNone/>
            </a:pPr>
            <a:r>
              <a:rPr lang="en-US" sz="3600" b="1" dirty="0" smtClean="0"/>
              <a:t>When we get to heaven,</a:t>
            </a:r>
          </a:p>
          <a:p>
            <a:pPr marL="64008" indent="0">
              <a:buNone/>
            </a:pPr>
            <a:r>
              <a:rPr lang="en-US" sz="3600" b="1" dirty="0" smtClean="0"/>
              <a:t>I shall see Jesus and Brother Branham,</a:t>
            </a:r>
          </a:p>
          <a:p>
            <a:pPr marL="64008" indent="0">
              <a:buNone/>
            </a:pPr>
            <a:r>
              <a:rPr lang="en-US" sz="3600" b="1" dirty="0" smtClean="0"/>
              <a:t>All the saints that’s gone before</a:t>
            </a:r>
          </a:p>
          <a:p>
            <a:pPr marL="64008" indent="0">
              <a:buNone/>
            </a:pPr>
            <a:r>
              <a:rPr lang="en-US" sz="3600" b="1" dirty="0" smtClean="0"/>
              <a:t>I’ll shake their hands there</a:t>
            </a:r>
          </a:p>
          <a:p>
            <a:pPr marL="64008" indent="0">
              <a:buNone/>
            </a:pPr>
            <a:r>
              <a:rPr lang="en-US" sz="3600" b="1" dirty="0" smtClean="0"/>
              <a:t>We’ll sing and shout victory ahead</a:t>
            </a:r>
          </a:p>
          <a:p>
            <a:pPr marL="64008" indent="0">
              <a:buNone/>
            </a:pPr>
            <a:r>
              <a:rPr lang="en-US" sz="3600" b="1" dirty="0" smtClean="0"/>
              <a:t>(Victory assured…(8x)</a:t>
            </a:r>
          </a:p>
          <a:p>
            <a:pPr marL="64008" indent="0">
              <a:buNone/>
            </a:pPr>
            <a:r>
              <a:rPr lang="en-US" sz="3600" b="1" dirty="0" smtClean="0"/>
              <a:t>(Victory at last…(8x)</a:t>
            </a:r>
            <a:endParaRPr lang="en-US" sz="36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94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499   VICTORY AHEAD</vt:lpstr>
      <vt:lpstr>  SOLO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499 VICTORY AHEAD</dc:title>
  <dc:creator>church</dc:creator>
  <cp:lastModifiedBy>JUDE-MAJASAN</cp:lastModifiedBy>
  <cp:revision>4</cp:revision>
  <dcterms:created xsi:type="dcterms:W3CDTF">2011-04-06T09:28:13Z</dcterms:created>
  <dcterms:modified xsi:type="dcterms:W3CDTF">2012-09-05T12:55:17Z</dcterms:modified>
</cp:coreProperties>
</file>