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-76200"/>
            <a:ext cx="86106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SWEET HOUR OF PRAYER</a:t>
            </a:r>
            <a:endParaRPr kumimoji="0" lang="en-US" sz="3600" b="1" u="sng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Sweet hour of prayer, sweet hour of prayer,</a:t>
            </a:r>
          </a:p>
          <a:p>
            <a:r>
              <a:rPr lang="en-US" sz="3600" b="1" dirty="0"/>
              <a:t>That calls me from a world of care,</a:t>
            </a:r>
          </a:p>
          <a:p>
            <a:r>
              <a:rPr lang="en-US" sz="3600" b="1" dirty="0"/>
              <a:t>And bids me, at my Father’s throne,</a:t>
            </a:r>
          </a:p>
          <a:p>
            <a:r>
              <a:rPr lang="en-US" sz="3600" b="1" dirty="0"/>
              <a:t>Make all my wants and wishes known;</a:t>
            </a:r>
          </a:p>
          <a:p>
            <a:r>
              <a:rPr lang="en-US" sz="3600" b="1" dirty="0"/>
              <a:t>In seasons of distress and grief,</a:t>
            </a:r>
          </a:p>
          <a:p>
            <a:r>
              <a:rPr lang="en-US" sz="3600" b="1" dirty="0"/>
              <a:t>My soul has often found relief,</a:t>
            </a:r>
          </a:p>
          <a:p>
            <a:r>
              <a:rPr lang="en-US" sz="3600" b="1" dirty="0"/>
              <a:t>And oft escaped the tempter’s snare.</a:t>
            </a:r>
          </a:p>
          <a:p>
            <a:r>
              <a:rPr lang="en-US" sz="3600" b="1" dirty="0"/>
              <a:t>By thy return, sweet hour of prayer.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6858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Sweet hour of prayer, sweet hour of prayer,</a:t>
            </a:r>
          </a:p>
          <a:p>
            <a:r>
              <a:rPr lang="en-US" sz="3600" b="1" dirty="0" smtClean="0"/>
              <a:t>The joy I feel, the bliss I share,</a:t>
            </a:r>
          </a:p>
          <a:p>
            <a:r>
              <a:rPr lang="en-US" sz="3600" b="1" dirty="0" smtClean="0"/>
              <a:t>Of those whose anxious spirits burn</a:t>
            </a:r>
          </a:p>
          <a:p>
            <a:r>
              <a:rPr lang="en-US" sz="3600" b="1" dirty="0" smtClean="0"/>
              <a:t>With strong desires for thy return!</a:t>
            </a:r>
          </a:p>
          <a:p>
            <a:r>
              <a:rPr lang="en-US" sz="3600" b="1" dirty="0" smtClean="0"/>
              <a:t>With such I hasten to the place</a:t>
            </a:r>
          </a:p>
          <a:p>
            <a:r>
              <a:rPr lang="en-US" sz="3600" b="1" dirty="0" smtClean="0"/>
              <a:t>Where God, my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 shows His face,</a:t>
            </a:r>
          </a:p>
          <a:p>
            <a:r>
              <a:rPr lang="en-US" sz="3600" b="1" dirty="0" smtClean="0"/>
              <a:t>And gladly take my station there,</a:t>
            </a:r>
          </a:p>
          <a:p>
            <a:r>
              <a:rPr lang="en-US" sz="3600" b="1" dirty="0" smtClean="0"/>
              <a:t>And wait for thee, sweet hour of prayer.</a:t>
            </a: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Sweet hour of prayer, sweet hour of prayer,</a:t>
            </a:r>
          </a:p>
          <a:p>
            <a:r>
              <a:rPr lang="en-US" sz="3600" b="1" dirty="0" smtClean="0"/>
              <a:t>Thy wings shall my petition bear</a:t>
            </a:r>
          </a:p>
          <a:p>
            <a:r>
              <a:rPr lang="en-US" sz="3600" b="1" dirty="0" smtClean="0"/>
              <a:t>To Him whose truth and faithfulness</a:t>
            </a:r>
          </a:p>
          <a:p>
            <a:r>
              <a:rPr lang="en-US" sz="3600" b="1" dirty="0" smtClean="0"/>
              <a:t>Engage the waiting soul to bless;</a:t>
            </a:r>
          </a:p>
          <a:p>
            <a:r>
              <a:rPr lang="en-US" sz="3600" b="1" dirty="0" smtClean="0"/>
              <a:t>And since He bids me seek His face,</a:t>
            </a:r>
          </a:p>
          <a:p>
            <a:r>
              <a:rPr lang="en-US" sz="3600" b="1" dirty="0" smtClean="0"/>
              <a:t>Believe His Word and trust His grace,</a:t>
            </a:r>
          </a:p>
          <a:p>
            <a:r>
              <a:rPr lang="en-US" sz="3600" b="1" dirty="0" smtClean="0"/>
              <a:t>I’ll cast on Him my every care,</a:t>
            </a:r>
          </a:p>
          <a:p>
            <a:r>
              <a:rPr lang="en-US" sz="3600" b="1" dirty="0" smtClean="0"/>
              <a:t>And wait for thee, sweet hour of prayer.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679</TotalTime>
  <Words>203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5</cp:revision>
  <dcterms:created xsi:type="dcterms:W3CDTF">2010-08-26T04:29:37Z</dcterms:created>
  <dcterms:modified xsi:type="dcterms:W3CDTF">2010-08-26T15:48:40Z</dcterms:modified>
</cp:coreProperties>
</file>