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50</a:t>
            </a:r>
            <a:endParaRPr kumimoji="0" lang="en-US" sz="44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44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SHALL WE GATHER</a:t>
            </a:r>
          </a:p>
          <a:p>
            <a:r>
              <a:rPr lang="en-US" sz="4400" b="1" dirty="0" smtClean="0"/>
              <a:t>Shall we gather at the river,</a:t>
            </a:r>
          </a:p>
          <a:p>
            <a:r>
              <a:rPr lang="en-US" sz="4400" b="1" dirty="0" smtClean="0"/>
              <a:t>Where bright angel feet have trod,</a:t>
            </a:r>
          </a:p>
          <a:p>
            <a:r>
              <a:rPr lang="en-US" sz="4400" b="1" dirty="0" smtClean="0"/>
              <a:t>With its crystal tide forever,</a:t>
            </a:r>
          </a:p>
          <a:p>
            <a:r>
              <a:rPr lang="en-US" sz="4400" b="1" dirty="0" smtClean="0"/>
              <a:t>Flowing by the throne of God?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Yes, we’ll gather at the river,</a:t>
            </a:r>
          </a:p>
          <a:p>
            <a:r>
              <a:rPr lang="en-US" sz="4400" b="1" dirty="0" smtClean="0"/>
              <a:t>The beautiful, the beautiful river,</a:t>
            </a:r>
          </a:p>
          <a:p>
            <a:r>
              <a:rPr lang="en-US" sz="4400" b="1" dirty="0" smtClean="0"/>
              <a:t>Gather with the saints at the river</a:t>
            </a:r>
          </a:p>
          <a:p>
            <a:r>
              <a:rPr lang="en-US" sz="4400" b="1" dirty="0" smtClean="0"/>
              <a:t>That flows by the throne of God.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95400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On the bosom of the river,</a:t>
            </a:r>
          </a:p>
          <a:p>
            <a:r>
              <a:rPr lang="en-US" sz="4400" b="1" dirty="0" smtClean="0"/>
              <a:t>Where the </a:t>
            </a:r>
            <a:r>
              <a:rPr lang="en-US" sz="4400" b="1" dirty="0" err="1" smtClean="0"/>
              <a:t>saviour</a:t>
            </a:r>
            <a:r>
              <a:rPr lang="en-US" sz="4400" b="1" dirty="0" smtClean="0"/>
              <a:t>-King we own,,</a:t>
            </a:r>
          </a:p>
          <a:p>
            <a:r>
              <a:rPr lang="en-US" sz="4400" b="1" dirty="0" smtClean="0"/>
              <a:t>We shall meet and sorrow never,</a:t>
            </a:r>
          </a:p>
          <a:p>
            <a:r>
              <a:rPr lang="en-US" sz="4400" b="1" dirty="0" smtClean="0"/>
              <a:t>‘Neath the glory of the throne.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8839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On the margin of the river,</a:t>
            </a:r>
          </a:p>
          <a:p>
            <a:r>
              <a:rPr lang="en-US" sz="4400" b="1" dirty="0" smtClean="0"/>
              <a:t>Washing up its silver spray,</a:t>
            </a:r>
          </a:p>
          <a:p>
            <a:r>
              <a:rPr lang="en-US" sz="4400" b="1" dirty="0" smtClean="0"/>
              <a:t>We will walk and worship ever,</a:t>
            </a:r>
          </a:p>
          <a:p>
            <a:r>
              <a:rPr lang="en-US" sz="4400" b="1" dirty="0" smtClean="0"/>
              <a:t>All the happy, golden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8839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Ere we reach the shining river,,</a:t>
            </a:r>
          </a:p>
          <a:p>
            <a:r>
              <a:rPr lang="en-US" sz="4400" b="1" dirty="0" smtClean="0"/>
              <a:t>Lay we every burden down;</a:t>
            </a:r>
          </a:p>
          <a:p>
            <a:r>
              <a:rPr lang="en-US" sz="4400" b="1" dirty="0" smtClean="0"/>
              <a:t>Grace our spirits will deliver,</a:t>
            </a:r>
          </a:p>
          <a:p>
            <a:r>
              <a:rPr lang="en-US" sz="4400" b="1" dirty="0" smtClean="0"/>
              <a:t>And provide a robe and crown.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883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At the smiling of the river,</a:t>
            </a:r>
          </a:p>
          <a:p>
            <a:r>
              <a:rPr lang="en-US" sz="4400" b="1" dirty="0" smtClean="0"/>
              <a:t>Mirror of the </a:t>
            </a:r>
            <a:r>
              <a:rPr lang="en-US" sz="4400" b="1" dirty="0" err="1" smtClean="0"/>
              <a:t>saviour’s</a:t>
            </a:r>
            <a:r>
              <a:rPr lang="en-US" sz="4400" b="1" dirty="0" smtClean="0"/>
              <a:t> face,</a:t>
            </a:r>
          </a:p>
          <a:p>
            <a:r>
              <a:rPr lang="en-US" sz="4400" b="1" dirty="0" smtClean="0"/>
              <a:t>Saints whom death will never sever</a:t>
            </a:r>
          </a:p>
          <a:p>
            <a:r>
              <a:rPr lang="en-US" sz="4400" b="1" dirty="0" smtClean="0"/>
              <a:t>Lift their songs of saving grace.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Soon we’ll reach the shining river,</a:t>
            </a:r>
          </a:p>
          <a:p>
            <a:r>
              <a:rPr lang="en-US" sz="4400" b="1" dirty="0" smtClean="0"/>
              <a:t>Soon our pilgrimage will cease;</a:t>
            </a:r>
          </a:p>
          <a:p>
            <a:r>
              <a:rPr lang="en-US" sz="4400" b="1" dirty="0" smtClean="0"/>
              <a:t>Soon our happy hearts will quiver</a:t>
            </a:r>
          </a:p>
          <a:p>
            <a:r>
              <a:rPr lang="en-US" sz="4400" b="1" dirty="0" smtClean="0"/>
              <a:t>With the melody of peace.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2253</TotalTime>
  <Words>194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56</cp:revision>
  <dcterms:created xsi:type="dcterms:W3CDTF">2010-08-26T04:29:37Z</dcterms:created>
  <dcterms:modified xsi:type="dcterms:W3CDTF">2018-08-26T09:34:00Z</dcterms:modified>
</cp:coreProperties>
</file>