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4C17193-A212-4AA3-AD2A-DE2FF0A9212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5754910-4DCF-429C-9FF9-7BDB30E6AC9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			    500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JESUS A BEAUTIFUL NAME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J is a beautiful name</a:t>
            </a:r>
          </a:p>
          <a:p>
            <a:pPr>
              <a:buNone/>
            </a:pPr>
            <a:r>
              <a:rPr lang="en-US" sz="4000" b="1" dirty="0" smtClean="0"/>
              <a:t>J is a wonderful name,</a:t>
            </a:r>
          </a:p>
          <a:p>
            <a:pPr>
              <a:buNone/>
            </a:pPr>
            <a:r>
              <a:rPr lang="en-US" sz="4000" b="1" dirty="0" smtClean="0"/>
              <a:t>J is a precious name</a:t>
            </a:r>
          </a:p>
          <a:p>
            <a:pPr>
              <a:buNone/>
            </a:pPr>
            <a:r>
              <a:rPr lang="en-US" sz="4000" b="1" dirty="0" smtClean="0"/>
              <a:t>That name is JESUS.</a:t>
            </a:r>
            <a:endParaRPr lang="en-US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1430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The angel spoke to virgin Mary</a:t>
            </a:r>
          </a:p>
          <a:p>
            <a:pPr marL="64008" indent="0">
              <a:buNone/>
            </a:pPr>
            <a:r>
              <a:rPr lang="en-US" sz="4000" b="1" dirty="0" smtClean="0"/>
              <a:t>You’ll have a child from God</a:t>
            </a:r>
          </a:p>
          <a:p>
            <a:pPr marL="64008" indent="0">
              <a:buNone/>
            </a:pPr>
            <a:r>
              <a:rPr lang="en-US" sz="4000" b="1" dirty="0" smtClean="0"/>
              <a:t>And when that child comes forth</a:t>
            </a:r>
          </a:p>
          <a:p>
            <a:pPr marL="64008" indent="0">
              <a:buNone/>
            </a:pPr>
            <a:r>
              <a:rPr lang="en-US" sz="4000" b="1" dirty="0" smtClean="0"/>
              <a:t>“Call His name JESUS” </a:t>
            </a:r>
            <a:endParaRPr lang="en-US" sz="40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2954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Demons flee before that very name</a:t>
            </a:r>
          </a:p>
          <a:p>
            <a:pPr marL="64008" indent="0">
              <a:buNone/>
            </a:pPr>
            <a:r>
              <a:rPr lang="en-US" sz="4000" b="1" dirty="0" smtClean="0"/>
              <a:t>Healing is in that very name,</a:t>
            </a:r>
          </a:p>
          <a:p>
            <a:pPr marL="64008" indent="0">
              <a:buNone/>
            </a:pPr>
            <a:r>
              <a:rPr lang="en-US" sz="4000" b="1" dirty="0" smtClean="0"/>
              <a:t>The prophet was veiling that man</a:t>
            </a:r>
          </a:p>
          <a:p>
            <a:pPr marL="64008" indent="0">
              <a:buNone/>
            </a:pPr>
            <a:r>
              <a:rPr lang="en-US" sz="4000" b="1" dirty="0" smtClean="0"/>
              <a:t>His name is JESUS.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69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500 JESUS A BEAUTIFUL NAME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 JESUS A BEAUTIFUL NAME</dc:title>
  <dc:creator>church</dc:creator>
  <cp:lastModifiedBy>JUDE-MAJASAN</cp:lastModifiedBy>
  <cp:revision>2</cp:revision>
  <dcterms:created xsi:type="dcterms:W3CDTF">2011-04-06T09:39:35Z</dcterms:created>
  <dcterms:modified xsi:type="dcterms:W3CDTF">2011-12-21T03:27:31Z</dcterms:modified>
</cp:coreProperties>
</file>