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9028F9D-5DC5-4548-8D4E-F360FA4AAA7F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E08A92-8F6A-4650-8D8E-FB97CFD0327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			     501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GIVE </a:t>
            </a:r>
            <a:r>
              <a:rPr lang="en-US" b="1" u="sng" dirty="0" smtClean="0"/>
              <a:t>ME OIL IN MY LAMP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sz="4000" b="1" dirty="0"/>
              <a:t>Give me oil in my lamp</a:t>
            </a:r>
          </a:p>
          <a:p>
            <a:pPr marL="64008" indent="0">
              <a:buNone/>
            </a:pPr>
            <a:r>
              <a:rPr lang="en-US" sz="4000" b="1" dirty="0"/>
              <a:t>Keep me burning;</a:t>
            </a:r>
          </a:p>
          <a:p>
            <a:pPr marL="64008" indent="0">
              <a:buNone/>
            </a:pPr>
            <a:r>
              <a:rPr lang="en-US" sz="4000" b="1" dirty="0"/>
              <a:t>Give me oil in my </a:t>
            </a:r>
            <a:r>
              <a:rPr lang="en-US" sz="4000" b="1" dirty="0" smtClean="0"/>
              <a:t>lamp, </a:t>
            </a:r>
            <a:r>
              <a:rPr lang="en-US" sz="4000" b="1" dirty="0"/>
              <a:t>I pray.</a:t>
            </a:r>
          </a:p>
          <a:p>
            <a:pPr marL="64008" indent="0">
              <a:buNone/>
            </a:pPr>
            <a:r>
              <a:rPr lang="en-US" sz="4000" b="1" dirty="0"/>
              <a:t>Give me oil in my lamp</a:t>
            </a:r>
          </a:p>
          <a:p>
            <a:pPr marL="64008" indent="0">
              <a:buNone/>
            </a:pPr>
            <a:r>
              <a:rPr lang="en-US" sz="4000" b="1" dirty="0"/>
              <a:t>Keep me burning,</a:t>
            </a:r>
          </a:p>
          <a:p>
            <a:pPr marL="64008" indent="0">
              <a:buNone/>
            </a:pPr>
            <a:r>
              <a:rPr lang="en-US" sz="4000" b="1" dirty="0"/>
              <a:t>Keep me burning 'til the break of day.</a:t>
            </a:r>
          </a:p>
          <a:p>
            <a:pPr>
              <a:buNone/>
            </a:pPr>
            <a:endParaRPr lang="en-US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244" y="12954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/>
              <a:t>Sing </a:t>
            </a:r>
            <a:r>
              <a:rPr lang="en-US" sz="4000" b="1" dirty="0" err="1"/>
              <a:t>Hosannah</a:t>
            </a:r>
            <a:r>
              <a:rPr lang="en-US" sz="4000" b="1" dirty="0"/>
              <a:t>! Sing </a:t>
            </a:r>
            <a:r>
              <a:rPr lang="en-US" sz="4000" b="1" dirty="0" err="1"/>
              <a:t>Hosannah</a:t>
            </a:r>
            <a:r>
              <a:rPr lang="en-US" sz="4000" b="1" dirty="0"/>
              <a:t>!</a:t>
            </a:r>
          </a:p>
          <a:p>
            <a:pPr marL="64008" indent="0">
              <a:buNone/>
            </a:pPr>
            <a:r>
              <a:rPr lang="en-US" sz="4000" b="1" dirty="0"/>
              <a:t>Sing </a:t>
            </a:r>
            <a:r>
              <a:rPr lang="en-US" sz="4000" b="1" dirty="0" err="1"/>
              <a:t>Hosannah</a:t>
            </a:r>
            <a:r>
              <a:rPr lang="en-US" sz="4000" b="1" dirty="0"/>
              <a:t> to the King of Kings!</a:t>
            </a:r>
          </a:p>
          <a:p>
            <a:pPr marL="64008" indent="0">
              <a:buNone/>
            </a:pPr>
            <a:r>
              <a:rPr lang="en-US" sz="4000" b="1" dirty="0"/>
              <a:t>Sing </a:t>
            </a:r>
            <a:r>
              <a:rPr lang="en-US" sz="4000" b="1" dirty="0" err="1"/>
              <a:t>Hosannah</a:t>
            </a:r>
            <a:r>
              <a:rPr lang="en-US" sz="4000" b="1" dirty="0"/>
              <a:t>!</a:t>
            </a:r>
          </a:p>
          <a:p>
            <a:pPr marL="64008" indent="0">
              <a:buNone/>
            </a:pPr>
            <a:r>
              <a:rPr lang="en-US" sz="4000" b="1" dirty="0"/>
              <a:t>Sing </a:t>
            </a:r>
            <a:r>
              <a:rPr lang="en-US" sz="4000" b="1" dirty="0" err="1"/>
              <a:t>Hosannah</a:t>
            </a:r>
            <a:r>
              <a:rPr lang="en-US" sz="4000" b="1" dirty="0"/>
              <a:t>! Sing </a:t>
            </a:r>
            <a:r>
              <a:rPr lang="en-US" sz="4000" b="1" dirty="0" err="1"/>
              <a:t>Hosannah</a:t>
            </a:r>
            <a:r>
              <a:rPr lang="en-US" sz="4000" b="1" dirty="0"/>
              <a:t>!</a:t>
            </a:r>
          </a:p>
          <a:p>
            <a:pPr marL="64008" indent="0">
              <a:buNone/>
            </a:pPr>
            <a:r>
              <a:rPr lang="en-US" sz="4000" b="1" dirty="0"/>
              <a:t>To the King!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66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   501  GIVE ME OIL IN MY LAMP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 GIVE ME OIL IN MY LAMP</dc:title>
  <dc:creator>church</dc:creator>
  <cp:lastModifiedBy>JUDE-MAJASAN</cp:lastModifiedBy>
  <cp:revision>2</cp:revision>
  <dcterms:created xsi:type="dcterms:W3CDTF">2011-04-06T09:48:03Z</dcterms:created>
  <dcterms:modified xsi:type="dcterms:W3CDTF">2011-12-21T03:21:23Z</dcterms:modified>
</cp:coreProperties>
</file>