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26A98009-A07F-4008-9334-7AB9A42906A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ACE6EE7-59F7-48DA-A18F-ACACC5CF3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8009-A07F-4008-9334-7AB9A42906A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6EE7-59F7-48DA-A18F-ACACC5CF3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8009-A07F-4008-9334-7AB9A42906A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6EE7-59F7-48DA-A18F-ACACC5CF3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26A98009-A07F-4008-9334-7AB9A42906A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6EE7-59F7-48DA-A18F-ACACC5CF3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26A98009-A07F-4008-9334-7AB9A42906A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ACE6EE7-59F7-48DA-A18F-ACACC5CF33C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6A98009-A07F-4008-9334-7AB9A42906A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ACE6EE7-59F7-48DA-A18F-ACACC5CF3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26A98009-A07F-4008-9334-7AB9A42906A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ACE6EE7-59F7-48DA-A18F-ACACC5CF33C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8009-A07F-4008-9334-7AB9A42906A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6EE7-59F7-48DA-A18F-ACACC5CF3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6A98009-A07F-4008-9334-7AB9A42906A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ACE6EE7-59F7-48DA-A18F-ACACC5CF3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26A98009-A07F-4008-9334-7AB9A42906A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ACE6EE7-59F7-48DA-A18F-ACACC5CF33C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26A98009-A07F-4008-9334-7AB9A42906A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ACE6EE7-59F7-48DA-A18F-ACACC5CF33C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6A98009-A07F-4008-9334-7AB9A42906A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ACE6EE7-59F7-48DA-A18F-ACACC5CF33C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			502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u="sng" dirty="0" smtClean="0"/>
              <a:t>PERFECT WILL OF GOD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1462" y="18288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 smtClean="0"/>
              <a:t>Get back to the will of God (3x)</a:t>
            </a:r>
          </a:p>
          <a:p>
            <a:pPr>
              <a:buNone/>
            </a:pPr>
            <a:r>
              <a:rPr lang="en-US" sz="4000" b="1" dirty="0" smtClean="0"/>
              <a:t>The perfect will of God.</a:t>
            </a:r>
            <a:endParaRPr lang="en-US" sz="4000" b="1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524000"/>
            <a:ext cx="8991600" cy="4525963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4000" b="1" dirty="0" smtClean="0"/>
              <a:t>The devil doesn’t like the will of God (3x)</a:t>
            </a:r>
          </a:p>
          <a:p>
            <a:pPr marL="64008" indent="0">
              <a:buNone/>
            </a:pPr>
            <a:r>
              <a:rPr lang="en-US" sz="4000" b="1" dirty="0" smtClean="0"/>
              <a:t>The perfect will of God.</a:t>
            </a:r>
            <a:endParaRPr lang="en-US" sz="40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43753" y="1371600"/>
            <a:ext cx="8229600" cy="4525963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4000" b="1" dirty="0" smtClean="0"/>
              <a:t>The Message of the hour is the will of God (3x)</a:t>
            </a:r>
          </a:p>
          <a:p>
            <a:pPr marL="64008" indent="0">
              <a:buNone/>
            </a:pPr>
            <a:r>
              <a:rPr lang="en-US" sz="4000" b="1" dirty="0" smtClean="0"/>
              <a:t>The perfect will of God.</a:t>
            </a:r>
            <a:endParaRPr lang="en-US" sz="4000" b="1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71462" y="1447800"/>
            <a:ext cx="8229600" cy="4525963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4000" b="1" dirty="0" smtClean="0"/>
              <a:t>The prophet brought us back to the will of God (3x)</a:t>
            </a:r>
          </a:p>
          <a:p>
            <a:pPr marL="64008" indent="0">
              <a:buNone/>
            </a:pPr>
            <a:r>
              <a:rPr lang="en-US" sz="4000" b="1" dirty="0" smtClean="0"/>
              <a:t>The perfect will of God.</a:t>
            </a:r>
            <a:endParaRPr lang="en-US" sz="40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1600200"/>
            <a:ext cx="8229600" cy="4525963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4000" b="1" dirty="0" smtClean="0"/>
              <a:t>The Seven Thunder Message is the will of God (3x)</a:t>
            </a:r>
          </a:p>
          <a:p>
            <a:pPr marL="64008" indent="0">
              <a:buNone/>
            </a:pPr>
            <a:r>
              <a:rPr lang="en-US" sz="4000" b="1" dirty="0" smtClean="0"/>
              <a:t>The perfect will of God.</a:t>
            </a:r>
            <a:endParaRPr lang="en-US" sz="40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71462" y="1295400"/>
            <a:ext cx="8229600" cy="4525963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4000" b="1" dirty="0" smtClean="0"/>
              <a:t>Every brother here is the will of God(3x)</a:t>
            </a:r>
          </a:p>
          <a:p>
            <a:pPr marL="64008" indent="0">
              <a:buNone/>
            </a:pPr>
            <a:r>
              <a:rPr lang="en-US" sz="4000" b="1" dirty="0" smtClean="0"/>
              <a:t>The perfect will of God.</a:t>
            </a:r>
            <a:endParaRPr lang="en-US" sz="40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1524000"/>
            <a:ext cx="8229600" cy="4525963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4000" b="1" dirty="0" smtClean="0"/>
              <a:t>Every sister here is the will of God (3x)</a:t>
            </a:r>
          </a:p>
          <a:p>
            <a:pPr marL="64008" indent="0">
              <a:buNone/>
            </a:pPr>
            <a:r>
              <a:rPr lang="en-US" sz="4000" b="1" dirty="0" smtClean="0"/>
              <a:t>The perfect will of God.</a:t>
            </a:r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12954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 smtClean="0"/>
              <a:t>Five Fold is the will of God (3x)</a:t>
            </a:r>
          </a:p>
          <a:p>
            <a:pPr>
              <a:buNone/>
            </a:pPr>
            <a:r>
              <a:rPr lang="en-US" sz="4000" b="1" dirty="0" smtClean="0"/>
              <a:t>The perfect will of God.</a:t>
            </a:r>
            <a:endParaRPr lang="en-US" sz="40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16</TotalTime>
  <Words>137</Words>
  <Application>Microsoft Office PowerPoint</Application>
  <PresentationFormat>On-screen Show 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Verve</vt:lpstr>
      <vt:lpstr>   502 PERFECT WILL OF GOD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word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502 PERFECT WILL OF GOD</dc:title>
  <dc:creator>church</dc:creator>
  <cp:lastModifiedBy>JUDE-MAJASAN</cp:lastModifiedBy>
  <cp:revision>3</cp:revision>
  <dcterms:created xsi:type="dcterms:W3CDTF">2011-12-06T16:12:18Z</dcterms:created>
  <dcterms:modified xsi:type="dcterms:W3CDTF">2011-12-21T03:31:02Z</dcterms:modified>
</cp:coreProperties>
</file>